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1.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7" r:id="rId4"/>
  </p:sldMasterIdLst>
  <p:notesMasterIdLst>
    <p:notesMasterId r:id="rId16"/>
  </p:notesMasterIdLst>
  <p:sldIdLst>
    <p:sldId id="2088198132" r:id="rId5"/>
    <p:sldId id="2088198114" r:id="rId6"/>
    <p:sldId id="2088198117" r:id="rId7"/>
    <p:sldId id="2088198129" r:id="rId8"/>
    <p:sldId id="2088198130" r:id="rId9"/>
    <p:sldId id="2088198120" r:id="rId10"/>
    <p:sldId id="2088198128" r:id="rId11"/>
    <p:sldId id="2088198122" r:id="rId12"/>
    <p:sldId id="2088198123" r:id="rId13"/>
    <p:sldId id="2088198127" r:id="rId14"/>
    <p:sldId id="1342" r:id="rId15"/>
  </p:sldIdLst>
  <p:sldSz cx="13439775" cy="7559675"/>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0" userDrawn="1">
          <p15:clr>
            <a:srgbClr val="A4A3A4"/>
          </p15:clr>
        </p15:guide>
        <p15:guide id="11" orient="horz" pos="2381"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1CC5B2B-0E57-99B2-9F66-681458937D4F}" name="Krishna Lokossou" initials="KL" userId="2ccee01c6dd92722" providerId="Windows Live"/>
  <p188:author id="{091E7599-7D4A-0279-9E16-B60ADF3CE836}" name="Bissoumbou, Yao Kouma" initials="BYK" userId="S::ybissoumbou@deloitte.com::a86d3412-7684-4668-9712-fc4b3dd618a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CA4"/>
    <a:srgbClr val="37C4FF"/>
    <a:srgbClr val="004C99"/>
    <a:srgbClr val="046A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DBED569-4797-4DF1-A0F4-6AAB3CD982D8}" styleName="Style léger 3 - Accentuation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8D230F3-CF80-4859-8CE7-A43EE81993B5}" styleName="Style léger 1 - Accentuation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446" autoAdjust="0"/>
    <p:restoredTop sz="93421" autoAdjust="0"/>
  </p:normalViewPr>
  <p:slideViewPr>
    <p:cSldViewPr snapToGrid="0">
      <p:cViewPr varScale="1">
        <p:scale>
          <a:sx n="55" d="100"/>
          <a:sy n="55" d="100"/>
        </p:scale>
        <p:origin x="1392" y="72"/>
      </p:cViewPr>
      <p:guideLst>
        <p:guide/>
        <p:guide orient="horz" pos="2381"/>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6" d="100"/>
          <a:sy n="66" d="100"/>
        </p:scale>
        <p:origin x="0" y="0"/>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EE7A691A-3B70-49D7-A8F7-23410F2183D1}" type="datetimeFigureOut">
              <a:rPr lang="fr-FR" smtClean="0"/>
              <a:t>28/04/2025</a:t>
            </a:fld>
            <a:endParaRPr lang="fr-FR"/>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D2E2E850-048B-468B-93E8-D6A1338DC109}" type="slidenum">
              <a:rPr lang="fr-FR" smtClean="0"/>
              <a:t>‹N°›</a:t>
            </a:fld>
            <a:endParaRPr lang="fr-FR"/>
          </a:p>
        </p:txBody>
      </p:sp>
    </p:spTree>
    <p:extLst>
      <p:ext uri="{BB962C8B-B14F-4D97-AF65-F5344CB8AC3E}">
        <p14:creationId xmlns:p14="http://schemas.microsoft.com/office/powerpoint/2010/main" val="1022127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E2E850-048B-468B-93E8-D6A1338DC109}" type="slidenum">
              <a:rPr lang="fr-FR" smtClean="0"/>
              <a:t>7</a:t>
            </a:fld>
            <a:endParaRPr lang="fr-FR"/>
          </a:p>
        </p:txBody>
      </p:sp>
    </p:spTree>
    <p:extLst>
      <p:ext uri="{BB962C8B-B14F-4D97-AF65-F5344CB8AC3E}">
        <p14:creationId xmlns:p14="http://schemas.microsoft.com/office/powerpoint/2010/main" val="1288246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5C77350-23BE-B742-88F7-FAE791367727}" type="slidenum">
              <a:rPr lang="fr-BJ" smtClean="0"/>
              <a:t>11</a:t>
            </a:fld>
            <a:endParaRPr lang="fr-BJ"/>
          </a:p>
        </p:txBody>
      </p:sp>
    </p:spTree>
    <p:extLst>
      <p:ext uri="{BB962C8B-B14F-4D97-AF65-F5344CB8AC3E}">
        <p14:creationId xmlns:p14="http://schemas.microsoft.com/office/powerpoint/2010/main" val="25392756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9.svg"/><Relationship Id="rId3" Type="http://schemas.microsoft.com/office/2007/relationships/hdphoto" Target="../media/hdphoto1.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_Title Slide - White">
    <p:bg bwMode="gray">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52991" y="6950291"/>
            <a:ext cx="5113539" cy="328986"/>
          </a:xfrm>
          <a:prstGeom prst="rect">
            <a:avLst/>
          </a:prstGeom>
        </p:spPr>
        <p:txBody>
          <a:bodyPr anchor="b">
            <a:normAutofit/>
          </a:bodyPr>
          <a:lstStyle>
            <a:lvl1pPr>
              <a:spcAft>
                <a:spcPts val="0"/>
              </a:spcAft>
              <a:defRPr sz="1400" b="1">
                <a:solidFill>
                  <a:schemeClr val="tx1"/>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grpSp>
        <p:nvGrpSpPr>
          <p:cNvPr id="16" name="Group 15">
            <a:extLst>
              <a:ext uri="{FF2B5EF4-FFF2-40B4-BE49-F238E27FC236}">
                <a16:creationId xmlns:a16="http://schemas.microsoft.com/office/drawing/2014/main" id="{5E07D16A-6EF9-4DE2-8458-2CDCD04B4FB7}"/>
              </a:ext>
            </a:extLst>
          </p:cNvPr>
          <p:cNvGrpSpPr>
            <a:grpSpLocks noChangeAspect="1"/>
          </p:cNvGrpSpPr>
          <p:nvPr/>
        </p:nvGrpSpPr>
        <p:grpSpPr>
          <a:xfrm>
            <a:off x="475141" y="377999"/>
            <a:ext cx="2528713" cy="382438"/>
            <a:chOff x="398463" y="404813"/>
            <a:chExt cx="1627187" cy="307976"/>
          </a:xfrm>
          <a:solidFill>
            <a:schemeClr val="tx1"/>
          </a:solidFill>
        </p:grpSpPr>
        <p:sp>
          <p:nvSpPr>
            <p:cNvPr id="17" name="Oval 5">
              <a:extLst>
                <a:ext uri="{FF2B5EF4-FFF2-40B4-BE49-F238E27FC236}">
                  <a16:creationId xmlns:a16="http://schemas.microsoft.com/office/drawing/2014/main" id="{DBFCB953-B9BF-42B6-847B-DA23856B80EF}"/>
                </a:ext>
              </a:extLst>
            </p:cNvPr>
            <p:cNvSpPr>
              <a:spLocks noChangeArrowheads="1"/>
            </p:cNvSpPr>
            <p:nvPr/>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18" name="Freeform 6">
              <a:extLst>
                <a:ext uri="{FF2B5EF4-FFF2-40B4-BE49-F238E27FC236}">
                  <a16:creationId xmlns:a16="http://schemas.microsoft.com/office/drawing/2014/main" id="{48767813-7AB9-4998-B464-A4AC6C31A84A}"/>
                </a:ext>
              </a:extLst>
            </p:cNvPr>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19" name="Rectangle 7">
              <a:extLst>
                <a:ext uri="{FF2B5EF4-FFF2-40B4-BE49-F238E27FC236}">
                  <a16:creationId xmlns:a16="http://schemas.microsoft.com/office/drawing/2014/main" id="{A7DAAE69-D146-4D67-88B8-32ACAE7E0770}"/>
                </a:ext>
              </a:extLst>
            </p:cNvPr>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20" name="Freeform 8">
              <a:extLst>
                <a:ext uri="{FF2B5EF4-FFF2-40B4-BE49-F238E27FC236}">
                  <a16:creationId xmlns:a16="http://schemas.microsoft.com/office/drawing/2014/main" id="{B2C81ABB-614A-4158-90C3-6B9A9EDFEF32}"/>
                </a:ext>
              </a:extLst>
            </p:cNvPr>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21" name="Rectangle 9">
              <a:extLst>
                <a:ext uri="{FF2B5EF4-FFF2-40B4-BE49-F238E27FC236}">
                  <a16:creationId xmlns:a16="http://schemas.microsoft.com/office/drawing/2014/main" id="{A7FFBEDC-B93A-4D88-A4EB-561BFE7147E9}"/>
                </a:ext>
              </a:extLst>
            </p:cNvPr>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33" name="Rectangle 10">
              <a:extLst>
                <a:ext uri="{FF2B5EF4-FFF2-40B4-BE49-F238E27FC236}">
                  <a16:creationId xmlns:a16="http://schemas.microsoft.com/office/drawing/2014/main" id="{CE965120-5A18-4554-9C08-5048DD7AA3C0}"/>
                </a:ext>
              </a:extLst>
            </p:cNvPr>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34" name="Freeform 11">
              <a:extLst>
                <a:ext uri="{FF2B5EF4-FFF2-40B4-BE49-F238E27FC236}">
                  <a16:creationId xmlns:a16="http://schemas.microsoft.com/office/drawing/2014/main" id="{98C14172-DEE9-4DDF-92DB-A29732936F30}"/>
                </a:ext>
              </a:extLst>
            </p:cNvPr>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35" name="Freeform 12">
              <a:extLst>
                <a:ext uri="{FF2B5EF4-FFF2-40B4-BE49-F238E27FC236}">
                  <a16:creationId xmlns:a16="http://schemas.microsoft.com/office/drawing/2014/main" id="{34F70600-8B84-4A87-BE16-AA91153002DA}"/>
                </a:ext>
              </a:extLst>
            </p:cNvPr>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36" name="Freeform 13">
              <a:extLst>
                <a:ext uri="{FF2B5EF4-FFF2-40B4-BE49-F238E27FC236}">
                  <a16:creationId xmlns:a16="http://schemas.microsoft.com/office/drawing/2014/main" id="{77E53793-82E1-4677-AD8A-89E69EBD4890}"/>
                </a:ext>
              </a:extLst>
            </p:cNvPr>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37" name="Freeform 14">
              <a:extLst>
                <a:ext uri="{FF2B5EF4-FFF2-40B4-BE49-F238E27FC236}">
                  <a16:creationId xmlns:a16="http://schemas.microsoft.com/office/drawing/2014/main" id="{69403603-4F0F-46EE-830C-6F2DAD243723}"/>
                </a:ext>
              </a:extLst>
            </p:cNvPr>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grpSp>
      <p:sp>
        <p:nvSpPr>
          <p:cNvPr id="22" name="Footer Placeholder 8">
            <a:extLst>
              <a:ext uri="{FF2B5EF4-FFF2-40B4-BE49-F238E27FC236}">
                <a16:creationId xmlns:a16="http://schemas.microsoft.com/office/drawing/2014/main" id="{B32B4E7A-2416-4BCF-B3C9-B240316411DB}"/>
              </a:ext>
            </a:extLst>
          </p:cNvPr>
          <p:cNvSpPr>
            <a:spLocks noGrp="1"/>
          </p:cNvSpPr>
          <p:nvPr>
            <p:ph type="ftr" sz="quarter" idx="3"/>
          </p:nvPr>
        </p:nvSpPr>
        <p:spPr>
          <a:xfrm>
            <a:off x="6983549" y="7140779"/>
            <a:ext cx="5903237" cy="138499"/>
          </a:xfrm>
          <a:prstGeom prst="rect">
            <a:avLst/>
          </a:prstGeom>
          <a:noFill/>
        </p:spPr>
        <p:txBody>
          <a:bodyPr wrap="square" lIns="0" tIns="0" rIns="0" bIns="0" rtlCol="0">
            <a:spAutoFit/>
          </a:bodyPr>
          <a:lstStyle>
            <a:lvl1pPr algn="r">
              <a:defRPr lang="fr-FR" sz="900">
                <a:latin typeface="Calibri" panose="020F0502020204030204" pitchFamily="34" charset="0"/>
                <a:cs typeface="Calibri" panose="020F0502020204030204" pitchFamily="34" charset="0"/>
              </a:defRPr>
            </a:lvl1pPr>
          </a:lstStyle>
          <a:p>
            <a:pPr>
              <a:spcBef>
                <a:spcPts val="774"/>
              </a:spcBef>
              <a:buSzPct val="100000"/>
            </a:pPr>
            <a:r>
              <a:rPr lang="pt-BR"/>
              <a:t>© 2023 Deloitte SAS - Confidential Document</a:t>
            </a:r>
            <a:endParaRPr lang="pt-BR" dirty="0"/>
          </a:p>
        </p:txBody>
      </p:sp>
      <p:sp>
        <p:nvSpPr>
          <p:cNvPr id="23" name="Picture Placeholder 8">
            <a:extLst>
              <a:ext uri="{FF2B5EF4-FFF2-40B4-BE49-F238E27FC236}">
                <a16:creationId xmlns:a16="http://schemas.microsoft.com/office/drawing/2014/main" id="{3CE753AD-9021-4CE6-976E-DF080DA2BFF9}"/>
              </a:ext>
            </a:extLst>
          </p:cNvPr>
          <p:cNvSpPr>
            <a:spLocks noGrp="1" noChangeAspect="1"/>
          </p:cNvSpPr>
          <p:nvPr>
            <p:ph type="pic" sz="quarter" idx="11"/>
          </p:nvPr>
        </p:nvSpPr>
        <p:spPr>
          <a:xfrm>
            <a:off x="3379344" y="1163188"/>
            <a:ext cx="6702819" cy="5026982"/>
          </a:xfrm>
          <a:prstGeom prst="rect">
            <a:avLst/>
          </a:prstGeom>
        </p:spPr>
        <p:txBody>
          <a:bodyPr/>
          <a:lstStyle>
            <a:lvl1pPr>
              <a:defRPr>
                <a:solidFill>
                  <a:schemeClr val="tx1"/>
                </a:solidFill>
              </a:defRPr>
            </a:lvl1pPr>
          </a:lstStyle>
          <a:p>
            <a:r>
              <a:rPr lang="en-US" noProof="0"/>
              <a:t>Click icon to add picture</a:t>
            </a:r>
            <a:endParaRPr lang="en-US" noProof="0" dirty="0"/>
          </a:p>
        </p:txBody>
      </p:sp>
      <p:sp>
        <p:nvSpPr>
          <p:cNvPr id="24" name="Text Placeholder 5">
            <a:extLst>
              <a:ext uri="{FF2B5EF4-FFF2-40B4-BE49-F238E27FC236}">
                <a16:creationId xmlns:a16="http://schemas.microsoft.com/office/drawing/2014/main" id="{10ADFAC3-828D-4F23-BD95-63BA183A9D65}"/>
              </a:ext>
            </a:extLst>
          </p:cNvPr>
          <p:cNvSpPr>
            <a:spLocks noGrp="1"/>
          </p:cNvSpPr>
          <p:nvPr>
            <p:ph type="body" sz="quarter" idx="13" hasCustomPrompt="1"/>
          </p:nvPr>
        </p:nvSpPr>
        <p:spPr>
          <a:xfrm>
            <a:off x="6983550" y="5784085"/>
            <a:ext cx="4525256" cy="997200"/>
          </a:xfrm>
        </p:spPr>
        <p:txBody>
          <a:bodyPr anchor="b">
            <a:noAutofit/>
          </a:bodyPr>
          <a:lstStyle>
            <a:lvl1pPr>
              <a:spcAft>
                <a:spcPts val="600"/>
              </a:spcAft>
              <a:defRPr sz="1000" b="0">
                <a:solidFill>
                  <a:schemeClr val="tx1"/>
                </a:solidFill>
              </a:defRPr>
            </a:lvl1pPr>
            <a:lvl2pPr marL="171450" indent="-171450">
              <a:spcAft>
                <a:spcPts val="600"/>
              </a:spcAft>
              <a:buFont typeface="Arial" panose="020B0604020202020204" pitchFamily="34" charset="0"/>
              <a:buChar char="•"/>
              <a:defRPr sz="1000" b="0">
                <a:solidFill>
                  <a:schemeClr val="bg1"/>
                </a:solidFill>
              </a:defRPr>
            </a:lvl2pPr>
            <a:lvl3pPr>
              <a:spcAft>
                <a:spcPts val="600"/>
              </a:spcAft>
              <a:defRPr sz="1000">
                <a:solidFill>
                  <a:schemeClr val="bg1"/>
                </a:solidFill>
              </a:defRPr>
            </a:lvl3pPr>
            <a:lvl4pPr>
              <a:spcAft>
                <a:spcPts val="600"/>
              </a:spcAft>
              <a:defRPr sz="1000">
                <a:solidFill>
                  <a:schemeClr val="bg1"/>
                </a:solidFill>
              </a:defRPr>
            </a:lvl4pPr>
            <a:lvl5pPr>
              <a:spcAft>
                <a:spcPts val="600"/>
              </a:spcAft>
              <a:defRPr sz="1000">
                <a:solidFill>
                  <a:schemeClr val="bg1"/>
                </a:solidFill>
              </a:defRPr>
            </a:lvl5pPr>
          </a:lstStyle>
          <a:p>
            <a:r>
              <a:rPr lang="fr-FR" dirty="0"/>
              <a:t>Destinataire(s): [Ajouter les NOM Prénom, ou organisme]</a:t>
            </a:r>
          </a:p>
        </p:txBody>
      </p:sp>
      <p:sp>
        <p:nvSpPr>
          <p:cNvPr id="26" name="Title 3">
            <a:extLst>
              <a:ext uri="{FF2B5EF4-FFF2-40B4-BE49-F238E27FC236}">
                <a16:creationId xmlns:a16="http://schemas.microsoft.com/office/drawing/2014/main" id="{255BF450-B48F-49C0-8E9F-04D50570BAE7}"/>
              </a:ext>
            </a:extLst>
          </p:cNvPr>
          <p:cNvSpPr>
            <a:spLocks noGrp="1"/>
          </p:cNvSpPr>
          <p:nvPr>
            <p:ph type="title"/>
          </p:nvPr>
        </p:nvSpPr>
        <p:spPr>
          <a:xfrm>
            <a:off x="552994" y="5784084"/>
            <a:ext cx="5113539" cy="997200"/>
          </a:xfrm>
        </p:spPr>
        <p:txBody>
          <a:bodyPr anchor="b"/>
          <a:lstStyle>
            <a:lvl1pPr>
              <a:defRPr sz="2800" b="0">
                <a:solidFill>
                  <a:schemeClr val="accent1"/>
                </a:solidFill>
                <a:latin typeface="Calibri" panose="020F0502020204030204" pitchFamily="34" charset="0"/>
                <a:cs typeface="Calibri" panose="020F0502020204030204" pitchFamily="34" charset="0"/>
              </a:defRPr>
            </a:lvl1pPr>
          </a:lstStyle>
          <a:p>
            <a:r>
              <a:rPr lang="en-US"/>
              <a:t>Click to edit Master title style</a:t>
            </a:r>
            <a:endParaRPr lang="fr-FR" dirty="0"/>
          </a:p>
        </p:txBody>
      </p:sp>
      <p:pic>
        <p:nvPicPr>
          <p:cNvPr id="27" name="Picture 26">
            <a:extLst>
              <a:ext uri="{FF2B5EF4-FFF2-40B4-BE49-F238E27FC236}">
                <a16:creationId xmlns:a16="http://schemas.microsoft.com/office/drawing/2014/main" id="{359138ED-0968-4032-A810-5D84ED6F3BD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584655" y="6012000"/>
            <a:ext cx="1507011" cy="1198880"/>
          </a:xfrm>
          <a:prstGeom prst="rect">
            <a:avLst/>
          </a:prstGeom>
        </p:spPr>
      </p:pic>
    </p:spTree>
    <p:extLst>
      <p:ext uri="{BB962C8B-B14F-4D97-AF65-F5344CB8AC3E}">
        <p14:creationId xmlns:p14="http://schemas.microsoft.com/office/powerpoint/2010/main" val="266498786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50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552991" y="1835674"/>
            <a:ext cx="10226828" cy="5199027"/>
          </a:xfrm>
          <a:prstGeom prst="rect">
            <a:avLst/>
          </a:prstGeom>
        </p:spPr>
        <p:txBody>
          <a:bodyPr/>
          <a:lstStyle>
            <a:lvl1pPr>
              <a:tabLst>
                <a:tab pos="8673671" algn="r"/>
              </a:tabLst>
              <a:defRPr>
                <a:latin typeface="+mn-lt"/>
              </a:defRPr>
            </a:lvl1pPr>
            <a:lvl2pPr>
              <a:tabLst>
                <a:tab pos="8673671" algn="r"/>
              </a:tabLst>
              <a:defRPr>
                <a:latin typeface="+mj-lt"/>
              </a:defRPr>
            </a:lvl2pPr>
            <a:lvl3pPr>
              <a:tabLst>
                <a:tab pos="8673671" algn="r"/>
              </a:tabLst>
              <a:defRPr>
                <a:latin typeface="+mn-lt"/>
              </a:defRPr>
            </a:lvl3pPr>
            <a:lvl4pPr>
              <a:tabLst>
                <a:tab pos="8673671" algn="r"/>
              </a:tabLst>
              <a:defRPr>
                <a:latin typeface="+mn-lt"/>
              </a:defRPr>
            </a:lvl4pPr>
            <a:lvl5pPr>
              <a:tabLst>
                <a:tab pos="6482234" algn="r"/>
              </a:tabLst>
              <a:defRPr baseline="0">
                <a:latin typeface="+mn-lt"/>
              </a:defRPr>
            </a:lvl5pPr>
            <a:lvl6pPr>
              <a:tabLst>
                <a:tab pos="8673671" algn="r"/>
              </a:tabLst>
              <a:defRPr/>
            </a:lvl6pPr>
            <a:lvl7pPr>
              <a:tabLst>
                <a:tab pos="8673671" algn="r"/>
              </a:tabLst>
              <a:defRPr/>
            </a:lvl7pPr>
            <a:lvl8pPr>
              <a:tabLst>
                <a:tab pos="8673671" algn="r"/>
              </a:tabLst>
              <a:defRPr/>
            </a:lvl8pPr>
            <a:lvl9pPr>
              <a:tabLst>
                <a:tab pos="8673671" algn="r"/>
              </a:tabLs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1"/>
          <p:cNvSpPr>
            <a:spLocks noGrp="1"/>
          </p:cNvSpPr>
          <p:nvPr>
            <p:ph type="title" hasCustomPrompt="1"/>
          </p:nvPr>
        </p:nvSpPr>
        <p:spPr>
          <a:xfrm>
            <a:off x="552990" y="320040"/>
            <a:ext cx="12324459" cy="338554"/>
          </a:xfrm>
          <a:prstGeom prst="rect">
            <a:avLst/>
          </a:prstGeom>
        </p:spPr>
        <p:txBody>
          <a:bodyPr vert="horz" lIns="0" tIns="0" rIns="0" bIns="0" rtlCol="0" anchor="t" anchorCtr="0">
            <a:spAutoFit/>
          </a:bodyPr>
          <a:lstStyle>
            <a:lvl1pPr>
              <a:defRPr/>
            </a:lvl1pPr>
          </a:lstStyle>
          <a:p>
            <a:r>
              <a:rPr lang="en-US" dirty="0"/>
              <a:t>Click to add title</a:t>
            </a:r>
          </a:p>
        </p:txBody>
      </p:sp>
      <p:sp>
        <p:nvSpPr>
          <p:cNvPr id="9" name="Date Placeholder 7">
            <a:extLst>
              <a:ext uri="{FF2B5EF4-FFF2-40B4-BE49-F238E27FC236}">
                <a16:creationId xmlns:a16="http://schemas.microsoft.com/office/drawing/2014/main" id="{0F9BE5D8-B03E-49A0-9138-7092C9D20BEB}"/>
              </a:ext>
            </a:extLst>
          </p:cNvPr>
          <p:cNvSpPr>
            <a:spLocks noGrp="1"/>
          </p:cNvSpPr>
          <p:nvPr>
            <p:ph type="dt" sz="half" idx="2"/>
          </p:nvPr>
        </p:nvSpPr>
        <p:spPr>
          <a:xfrm>
            <a:off x="6983551" y="7140779"/>
            <a:ext cx="5397693" cy="138499"/>
          </a:xfrm>
          <a:prstGeom prst="rect">
            <a:avLst/>
          </a:prstGeom>
          <a:noFill/>
        </p:spPr>
        <p:txBody>
          <a:bodyPr wrap="square" lIns="0" tIns="0" rIns="0" bIns="0" rtlCol="0">
            <a:spAutoFit/>
          </a:bodyPr>
          <a:lstStyle>
            <a:lvl1pPr algn="r">
              <a:defRPr lang="fr-FR" sz="900" smtClean="0">
                <a:latin typeface="Calibri" panose="020F0502020204030204" pitchFamily="34" charset="0"/>
                <a:cs typeface="Calibri" panose="020F0502020204030204" pitchFamily="34" charset="0"/>
              </a:defRPr>
            </a:lvl1pPr>
          </a:lstStyle>
          <a:p>
            <a:pPr>
              <a:buSzPct val="100000"/>
              <a:buFont typeface="Arial"/>
              <a:buNone/>
            </a:pPr>
            <a:endParaRPr lang="fr-FR"/>
          </a:p>
        </p:txBody>
      </p:sp>
      <p:sp>
        <p:nvSpPr>
          <p:cNvPr id="10" name="Footer Placeholder 8">
            <a:extLst>
              <a:ext uri="{FF2B5EF4-FFF2-40B4-BE49-F238E27FC236}">
                <a16:creationId xmlns:a16="http://schemas.microsoft.com/office/drawing/2014/main" id="{D650288F-6B2A-4410-B558-D205D601A0B7}"/>
              </a:ext>
            </a:extLst>
          </p:cNvPr>
          <p:cNvSpPr>
            <a:spLocks noGrp="1"/>
          </p:cNvSpPr>
          <p:nvPr>
            <p:ph type="ftr" sz="quarter" idx="3"/>
          </p:nvPr>
        </p:nvSpPr>
        <p:spPr>
          <a:xfrm>
            <a:off x="552990" y="7140779"/>
            <a:ext cx="5903237" cy="138499"/>
          </a:xfrm>
          <a:prstGeom prst="rect">
            <a:avLst/>
          </a:prstGeom>
          <a:noFill/>
        </p:spPr>
        <p:txBody>
          <a:bodyPr wrap="square" lIns="0" tIns="0" rIns="0" bIns="0" rtlCol="0">
            <a:spAutoFit/>
          </a:bodyPr>
          <a:lstStyle>
            <a:lvl1pPr>
              <a:defRPr lang="fr-FR" sz="900">
                <a:latin typeface="Calibri" panose="020F0502020204030204" pitchFamily="34" charset="0"/>
                <a:cs typeface="Calibri" panose="020F0502020204030204" pitchFamily="34" charset="0"/>
              </a:defRPr>
            </a:lvl1pPr>
          </a:lstStyle>
          <a:p>
            <a:pPr>
              <a:spcBef>
                <a:spcPts val="774"/>
              </a:spcBef>
              <a:buSzPct val="100000"/>
            </a:pPr>
            <a:r>
              <a:rPr lang="pt-BR"/>
              <a:t>© 2023 Deloitte SAS - Confidential Document</a:t>
            </a:r>
          </a:p>
        </p:txBody>
      </p:sp>
      <p:sp>
        <p:nvSpPr>
          <p:cNvPr id="11" name="Slide Number Placeholder 9">
            <a:extLst>
              <a:ext uri="{FF2B5EF4-FFF2-40B4-BE49-F238E27FC236}">
                <a16:creationId xmlns:a16="http://schemas.microsoft.com/office/drawing/2014/main" id="{F9465B3A-0C43-4654-AC18-4CD147548662}"/>
              </a:ext>
            </a:extLst>
          </p:cNvPr>
          <p:cNvSpPr>
            <a:spLocks noGrp="1"/>
          </p:cNvSpPr>
          <p:nvPr>
            <p:ph type="sldNum" sz="quarter" idx="4"/>
          </p:nvPr>
        </p:nvSpPr>
        <p:spPr>
          <a:xfrm>
            <a:off x="12547294" y="7140779"/>
            <a:ext cx="339493" cy="138499"/>
          </a:xfrm>
          <a:prstGeom prst="rect">
            <a:avLst/>
          </a:prstGeom>
          <a:noFill/>
        </p:spPr>
        <p:txBody>
          <a:bodyPr wrap="square" lIns="0" tIns="0" rIns="0" bIns="0" rtlCol="0">
            <a:spAutoFit/>
          </a:bodyPr>
          <a:lstStyle>
            <a:lvl1pPr algn="r">
              <a:defRPr lang="fr-FR" sz="900" smtClean="0">
                <a:latin typeface="Calibri" panose="020F0502020204030204" pitchFamily="34" charset="0"/>
                <a:cs typeface="Calibri" panose="020F0502020204030204" pitchFamily="34" charset="0"/>
              </a:defRPr>
            </a:lvl1pPr>
          </a:lstStyle>
          <a:p>
            <a:pPr>
              <a:spcBef>
                <a:spcPts val="774"/>
              </a:spcBef>
              <a:buSzPct val="100000"/>
            </a:pPr>
            <a:fld id="{8CEAD05E-2714-4B34-B50B-B68BE1D7F5D9}" type="slidenum">
              <a:rPr lang="fr-FR" smtClean="0"/>
              <a:pPr>
                <a:spcBef>
                  <a:spcPts val="774"/>
                </a:spcBef>
                <a:buSzPct val="100000"/>
              </a:pPr>
              <a:t>‹N°›</a:t>
            </a:fld>
            <a:endParaRPr lang="fr-FR"/>
          </a:p>
        </p:txBody>
      </p:sp>
    </p:spTree>
    <p:extLst>
      <p:ext uri="{BB962C8B-B14F-4D97-AF65-F5344CB8AC3E}">
        <p14:creationId xmlns:p14="http://schemas.microsoft.com/office/powerpoint/2010/main" val="30876891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s with imag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552990" y="320040"/>
            <a:ext cx="12333794" cy="338554"/>
          </a:xfrm>
          <a:prstGeom prst="rect">
            <a:avLst/>
          </a:prstGeom>
        </p:spPr>
        <p:txBody>
          <a:bodyPr vert="horz" lIns="0" tIns="0" rIns="0" bIns="0" rtlCol="0" anchor="t" anchorCtr="0">
            <a:spAutoFit/>
          </a:bodyPr>
          <a:lstStyle>
            <a:lvl1pPr>
              <a:defRPr/>
            </a:lvl1pPr>
          </a:lstStyle>
          <a:p>
            <a:r>
              <a:rPr lang="en-US" noProof="0" dirty="0"/>
              <a:t>Click to add title</a:t>
            </a:r>
          </a:p>
        </p:txBody>
      </p:sp>
      <p:sp>
        <p:nvSpPr>
          <p:cNvPr id="5" name="Picture Placeholder 9"/>
          <p:cNvSpPr>
            <a:spLocks noGrp="1"/>
          </p:cNvSpPr>
          <p:nvPr>
            <p:ph type="pic" sz="quarter" idx="15"/>
          </p:nvPr>
        </p:nvSpPr>
        <p:spPr>
          <a:xfrm>
            <a:off x="6008160" y="1875921"/>
            <a:ext cx="6878625" cy="5158778"/>
          </a:xfrm>
        </p:spPr>
        <p:txBody>
          <a:bodyPr/>
          <a:lstStyle/>
          <a:p>
            <a:r>
              <a:rPr lang="en-US" noProof="0"/>
              <a:t>Click icon to add picture</a:t>
            </a:r>
            <a:endParaRPr lang="en-US" noProof="0" dirty="0"/>
          </a:p>
        </p:txBody>
      </p:sp>
      <p:sp>
        <p:nvSpPr>
          <p:cNvPr id="6" name="Content Placeholder 3"/>
          <p:cNvSpPr>
            <a:spLocks noGrp="1"/>
          </p:cNvSpPr>
          <p:nvPr>
            <p:ph sz="quarter" idx="10"/>
          </p:nvPr>
        </p:nvSpPr>
        <p:spPr>
          <a:xfrm>
            <a:off x="552990" y="1835674"/>
            <a:ext cx="4912517" cy="5199027"/>
          </a:xfrm>
          <a:prstGeom prst="rect">
            <a:avLst/>
          </a:prstGeom>
        </p:spPr>
        <p:txBody>
          <a:bodyPr/>
          <a:lstStyle>
            <a:lvl1pPr>
              <a:tabLst>
                <a:tab pos="6482234" algn="r"/>
              </a:tabLst>
              <a:defRPr>
                <a:latin typeface="+mn-lt"/>
              </a:defRPr>
            </a:lvl1pPr>
            <a:lvl2pPr>
              <a:tabLst>
                <a:tab pos="6482234" algn="r"/>
              </a:tabLst>
              <a:defRPr>
                <a:latin typeface="+mj-lt"/>
              </a:defRPr>
            </a:lvl2pPr>
            <a:lvl3pPr>
              <a:tabLst>
                <a:tab pos="6482234" algn="r"/>
              </a:tabLst>
              <a:defRPr>
                <a:latin typeface="+mn-lt"/>
              </a:defRPr>
            </a:lvl3pPr>
            <a:lvl4pPr>
              <a:tabLst>
                <a:tab pos="6482234" algn="r"/>
              </a:tabLst>
              <a:defRPr>
                <a:latin typeface="+mn-lt"/>
              </a:defRPr>
            </a:lvl4pPr>
            <a:lvl5pPr>
              <a:tabLst>
                <a:tab pos="6482234" algn="r"/>
              </a:tabLst>
              <a:defRPr baseline="0">
                <a:latin typeface="+mn-l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Date Placeholder 7">
            <a:extLst>
              <a:ext uri="{FF2B5EF4-FFF2-40B4-BE49-F238E27FC236}">
                <a16:creationId xmlns:a16="http://schemas.microsoft.com/office/drawing/2014/main" id="{4CB9361A-00E4-41C6-AC03-EC1904D56219}"/>
              </a:ext>
            </a:extLst>
          </p:cNvPr>
          <p:cNvSpPr>
            <a:spLocks noGrp="1"/>
          </p:cNvSpPr>
          <p:nvPr>
            <p:ph type="dt" sz="half" idx="2"/>
          </p:nvPr>
        </p:nvSpPr>
        <p:spPr>
          <a:xfrm>
            <a:off x="6983551" y="7140779"/>
            <a:ext cx="5397693" cy="138499"/>
          </a:xfrm>
          <a:prstGeom prst="rect">
            <a:avLst/>
          </a:prstGeom>
          <a:noFill/>
        </p:spPr>
        <p:txBody>
          <a:bodyPr wrap="square" lIns="0" tIns="0" rIns="0" bIns="0" rtlCol="0">
            <a:spAutoFit/>
          </a:bodyPr>
          <a:lstStyle>
            <a:lvl1pPr algn="r">
              <a:defRPr lang="fr-FR" sz="900" smtClean="0">
                <a:latin typeface="Calibri" panose="020F0502020204030204" pitchFamily="34" charset="0"/>
                <a:cs typeface="Calibri" panose="020F0502020204030204" pitchFamily="34" charset="0"/>
              </a:defRPr>
            </a:lvl1pPr>
          </a:lstStyle>
          <a:p>
            <a:pPr>
              <a:buSzPct val="100000"/>
              <a:buFont typeface="Arial"/>
              <a:buNone/>
            </a:pPr>
            <a:endParaRPr lang="fr-FR"/>
          </a:p>
        </p:txBody>
      </p:sp>
      <p:sp>
        <p:nvSpPr>
          <p:cNvPr id="12" name="Footer Placeholder 8">
            <a:extLst>
              <a:ext uri="{FF2B5EF4-FFF2-40B4-BE49-F238E27FC236}">
                <a16:creationId xmlns:a16="http://schemas.microsoft.com/office/drawing/2014/main" id="{F82CA36D-F772-4443-B7DC-D12351666980}"/>
              </a:ext>
            </a:extLst>
          </p:cNvPr>
          <p:cNvSpPr>
            <a:spLocks noGrp="1"/>
          </p:cNvSpPr>
          <p:nvPr>
            <p:ph type="ftr" sz="quarter" idx="3"/>
          </p:nvPr>
        </p:nvSpPr>
        <p:spPr>
          <a:xfrm>
            <a:off x="552990" y="7140779"/>
            <a:ext cx="5903237" cy="138499"/>
          </a:xfrm>
          <a:prstGeom prst="rect">
            <a:avLst/>
          </a:prstGeom>
          <a:noFill/>
        </p:spPr>
        <p:txBody>
          <a:bodyPr wrap="square" lIns="0" tIns="0" rIns="0" bIns="0" rtlCol="0">
            <a:spAutoFit/>
          </a:bodyPr>
          <a:lstStyle>
            <a:lvl1pPr>
              <a:defRPr lang="fr-FR" sz="900">
                <a:latin typeface="Calibri" panose="020F0502020204030204" pitchFamily="34" charset="0"/>
                <a:cs typeface="Calibri" panose="020F0502020204030204" pitchFamily="34" charset="0"/>
              </a:defRPr>
            </a:lvl1pPr>
          </a:lstStyle>
          <a:p>
            <a:pPr>
              <a:spcBef>
                <a:spcPts val="774"/>
              </a:spcBef>
              <a:buSzPct val="100000"/>
            </a:pPr>
            <a:r>
              <a:rPr lang="pt-BR"/>
              <a:t>© 2023 Deloitte SAS - Confidential Document</a:t>
            </a:r>
          </a:p>
        </p:txBody>
      </p:sp>
      <p:sp>
        <p:nvSpPr>
          <p:cNvPr id="13" name="Slide Number Placeholder 9">
            <a:extLst>
              <a:ext uri="{FF2B5EF4-FFF2-40B4-BE49-F238E27FC236}">
                <a16:creationId xmlns:a16="http://schemas.microsoft.com/office/drawing/2014/main" id="{EDFB9643-54B4-4F88-BDC5-F33675EEF78D}"/>
              </a:ext>
            </a:extLst>
          </p:cNvPr>
          <p:cNvSpPr>
            <a:spLocks noGrp="1"/>
          </p:cNvSpPr>
          <p:nvPr>
            <p:ph type="sldNum" sz="quarter" idx="4"/>
          </p:nvPr>
        </p:nvSpPr>
        <p:spPr>
          <a:xfrm>
            <a:off x="12547294" y="7140779"/>
            <a:ext cx="339493" cy="138499"/>
          </a:xfrm>
          <a:prstGeom prst="rect">
            <a:avLst/>
          </a:prstGeom>
          <a:noFill/>
        </p:spPr>
        <p:txBody>
          <a:bodyPr wrap="square" lIns="0" tIns="0" rIns="0" bIns="0" rtlCol="0">
            <a:spAutoFit/>
          </a:bodyPr>
          <a:lstStyle>
            <a:lvl1pPr algn="r">
              <a:defRPr lang="fr-FR" sz="900" smtClean="0">
                <a:latin typeface="Calibri" panose="020F0502020204030204" pitchFamily="34" charset="0"/>
                <a:cs typeface="Calibri" panose="020F0502020204030204" pitchFamily="34" charset="0"/>
              </a:defRPr>
            </a:lvl1pPr>
          </a:lstStyle>
          <a:p>
            <a:pPr>
              <a:spcBef>
                <a:spcPts val="774"/>
              </a:spcBef>
              <a:buSzPct val="100000"/>
            </a:pPr>
            <a:fld id="{8CEAD05E-2714-4B34-B50B-B68BE1D7F5D9}" type="slidenum">
              <a:rPr lang="fr-FR" smtClean="0"/>
              <a:pPr>
                <a:spcBef>
                  <a:spcPts val="774"/>
                </a:spcBef>
                <a:buSzPct val="100000"/>
              </a:pPr>
              <a:t>‹N°›</a:t>
            </a:fld>
            <a:endParaRPr lang="fr-FR"/>
          </a:p>
        </p:txBody>
      </p:sp>
    </p:spTree>
    <p:extLst>
      <p:ext uri="{BB962C8B-B14F-4D97-AF65-F5344CB8AC3E}">
        <p14:creationId xmlns:p14="http://schemas.microsoft.com/office/powerpoint/2010/main" val="65716708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mp; 1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552990" y="320040"/>
            <a:ext cx="12333794" cy="338554"/>
          </a:xfrm>
        </p:spPr>
        <p:txBody>
          <a:bodyPr>
            <a:spAutoFit/>
          </a:bodyPr>
          <a:lstStyle/>
          <a:p>
            <a:r>
              <a:rPr lang="en-US"/>
              <a:t>Click to edit Master title style</a:t>
            </a:r>
            <a:endParaRPr lang="en-US" dirty="0"/>
          </a:p>
        </p:txBody>
      </p:sp>
      <p:sp>
        <p:nvSpPr>
          <p:cNvPr id="14" name="Text Placeholder 18"/>
          <p:cNvSpPr>
            <a:spLocks noGrp="1"/>
          </p:cNvSpPr>
          <p:nvPr>
            <p:ph idx="1"/>
          </p:nvPr>
        </p:nvSpPr>
        <p:spPr>
          <a:xfrm>
            <a:off x="552990" y="1835674"/>
            <a:ext cx="12308127" cy="5199027"/>
          </a:xfrm>
          <a:prstGeom prst="rect">
            <a:avLst/>
          </a:prstGeom>
        </p:spPr>
        <p:txBody>
          <a:bodyPr vert="horz" lIns="0" tIns="0" rIns="0" bIns="0" rtlCol="0">
            <a:normAutofit/>
          </a:bodyPr>
          <a:lstStyle>
            <a:lvl1pPr>
              <a:defRPr>
                <a:latin typeface="+mn-lt"/>
              </a:defRPr>
            </a:lvl1pPr>
            <a:lvl2pPr>
              <a:defRPr>
                <a:latin typeface="+mj-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Date Placeholder 7">
            <a:extLst>
              <a:ext uri="{FF2B5EF4-FFF2-40B4-BE49-F238E27FC236}">
                <a16:creationId xmlns:a16="http://schemas.microsoft.com/office/drawing/2014/main" id="{954A5705-7C03-4097-8784-E61EAC697913}"/>
              </a:ext>
            </a:extLst>
          </p:cNvPr>
          <p:cNvSpPr>
            <a:spLocks noGrp="1"/>
          </p:cNvSpPr>
          <p:nvPr>
            <p:ph type="dt" sz="half" idx="2"/>
          </p:nvPr>
        </p:nvSpPr>
        <p:spPr>
          <a:xfrm>
            <a:off x="6983551" y="7140779"/>
            <a:ext cx="5397693" cy="138499"/>
          </a:xfrm>
          <a:prstGeom prst="rect">
            <a:avLst/>
          </a:prstGeom>
          <a:noFill/>
        </p:spPr>
        <p:txBody>
          <a:bodyPr wrap="square" lIns="0" tIns="0" rIns="0" bIns="0" rtlCol="0">
            <a:spAutoFit/>
          </a:bodyPr>
          <a:lstStyle>
            <a:lvl1pPr algn="r">
              <a:defRPr lang="fr-FR" sz="900" smtClean="0">
                <a:latin typeface="Calibri" panose="020F0502020204030204" pitchFamily="34" charset="0"/>
                <a:cs typeface="Calibri" panose="020F0502020204030204" pitchFamily="34" charset="0"/>
              </a:defRPr>
            </a:lvl1pPr>
          </a:lstStyle>
          <a:p>
            <a:pPr>
              <a:buSzPct val="100000"/>
              <a:buFont typeface="Arial"/>
              <a:buNone/>
            </a:pPr>
            <a:endParaRPr lang="fr-FR"/>
          </a:p>
        </p:txBody>
      </p:sp>
      <p:sp>
        <p:nvSpPr>
          <p:cNvPr id="8" name="Footer Placeholder 8">
            <a:extLst>
              <a:ext uri="{FF2B5EF4-FFF2-40B4-BE49-F238E27FC236}">
                <a16:creationId xmlns:a16="http://schemas.microsoft.com/office/drawing/2014/main" id="{CC7F319D-F0C3-46E0-B165-4015EA3A177E}"/>
              </a:ext>
            </a:extLst>
          </p:cNvPr>
          <p:cNvSpPr>
            <a:spLocks noGrp="1"/>
          </p:cNvSpPr>
          <p:nvPr>
            <p:ph type="ftr" sz="quarter" idx="3"/>
          </p:nvPr>
        </p:nvSpPr>
        <p:spPr>
          <a:xfrm>
            <a:off x="552990" y="7140779"/>
            <a:ext cx="5903237" cy="138499"/>
          </a:xfrm>
          <a:prstGeom prst="rect">
            <a:avLst/>
          </a:prstGeom>
          <a:noFill/>
        </p:spPr>
        <p:txBody>
          <a:bodyPr wrap="square" lIns="0" tIns="0" rIns="0" bIns="0" rtlCol="0">
            <a:spAutoFit/>
          </a:bodyPr>
          <a:lstStyle>
            <a:lvl1pPr>
              <a:defRPr lang="fr-FR" sz="900">
                <a:latin typeface="Calibri" panose="020F0502020204030204" pitchFamily="34" charset="0"/>
                <a:cs typeface="Calibri" panose="020F0502020204030204" pitchFamily="34" charset="0"/>
              </a:defRPr>
            </a:lvl1pPr>
          </a:lstStyle>
          <a:p>
            <a:pPr>
              <a:spcBef>
                <a:spcPts val="774"/>
              </a:spcBef>
              <a:buSzPct val="100000"/>
            </a:pPr>
            <a:r>
              <a:rPr lang="pt-BR"/>
              <a:t>© 2023 Deloitte SAS - Confidential Document</a:t>
            </a:r>
          </a:p>
        </p:txBody>
      </p:sp>
      <p:sp>
        <p:nvSpPr>
          <p:cNvPr id="9" name="Slide Number Placeholder 9">
            <a:extLst>
              <a:ext uri="{FF2B5EF4-FFF2-40B4-BE49-F238E27FC236}">
                <a16:creationId xmlns:a16="http://schemas.microsoft.com/office/drawing/2014/main" id="{65C72B26-E5A7-4CB8-A69C-EC46052018A5}"/>
              </a:ext>
            </a:extLst>
          </p:cNvPr>
          <p:cNvSpPr>
            <a:spLocks noGrp="1"/>
          </p:cNvSpPr>
          <p:nvPr>
            <p:ph type="sldNum" sz="quarter" idx="4"/>
          </p:nvPr>
        </p:nvSpPr>
        <p:spPr>
          <a:xfrm>
            <a:off x="12547294" y="7140779"/>
            <a:ext cx="339493" cy="138499"/>
          </a:xfrm>
          <a:prstGeom prst="rect">
            <a:avLst/>
          </a:prstGeom>
          <a:noFill/>
        </p:spPr>
        <p:txBody>
          <a:bodyPr wrap="square" lIns="0" tIns="0" rIns="0" bIns="0" rtlCol="0">
            <a:spAutoFit/>
          </a:bodyPr>
          <a:lstStyle>
            <a:lvl1pPr algn="r">
              <a:defRPr lang="fr-FR" sz="900" smtClean="0">
                <a:latin typeface="Calibri" panose="020F0502020204030204" pitchFamily="34" charset="0"/>
                <a:cs typeface="Calibri" panose="020F0502020204030204" pitchFamily="34" charset="0"/>
              </a:defRPr>
            </a:lvl1pPr>
          </a:lstStyle>
          <a:p>
            <a:pPr>
              <a:spcBef>
                <a:spcPts val="774"/>
              </a:spcBef>
              <a:buSzPct val="100000"/>
            </a:pPr>
            <a:fld id="{8CEAD05E-2714-4B34-B50B-B68BE1D7F5D9}" type="slidenum">
              <a:rPr lang="fr-FR" smtClean="0"/>
              <a:pPr>
                <a:spcBef>
                  <a:spcPts val="774"/>
                </a:spcBef>
                <a:buSzPct val="100000"/>
              </a:pPr>
              <a:t>‹N°›</a:t>
            </a:fld>
            <a:endParaRPr lang="fr-FR"/>
          </a:p>
        </p:txBody>
      </p:sp>
    </p:spTree>
    <p:extLst>
      <p:ext uri="{BB962C8B-B14F-4D97-AF65-F5344CB8AC3E}">
        <p14:creationId xmlns:p14="http://schemas.microsoft.com/office/powerpoint/2010/main" val="331242529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552990" y="649225"/>
            <a:ext cx="12304747" cy="834733"/>
          </a:xfrm>
          <a:prstGeom prst="rect">
            <a:avLst/>
          </a:prstGeom>
        </p:spPr>
        <p:txBody>
          <a:bodyPr lIns="0" tIns="0" rIns="0" bIns="0">
            <a:noAutofit/>
          </a:bodyPr>
          <a:lstStyle>
            <a:lvl1pPr marL="0" indent="0">
              <a:buNone/>
              <a:defRPr sz="2200" b="0">
                <a:solidFill>
                  <a:srgbClr val="575757"/>
                </a:solidFill>
              </a:defRPr>
            </a:lvl1pPr>
          </a:lstStyle>
          <a:p>
            <a:pPr lvl="0"/>
            <a:r>
              <a:rPr lang="en-US" dirty="0"/>
              <a:t>Click to add subtitle</a:t>
            </a:r>
          </a:p>
        </p:txBody>
      </p:sp>
      <p:sp>
        <p:nvSpPr>
          <p:cNvPr id="14" name="Title Placeholder 1"/>
          <p:cNvSpPr>
            <a:spLocks noGrp="1"/>
          </p:cNvSpPr>
          <p:nvPr>
            <p:ph type="title"/>
          </p:nvPr>
        </p:nvSpPr>
        <p:spPr>
          <a:xfrm>
            <a:off x="552990" y="320040"/>
            <a:ext cx="12304747" cy="338554"/>
          </a:xfrm>
          <a:prstGeom prst="rect">
            <a:avLst/>
          </a:prstGeom>
        </p:spPr>
        <p:txBody>
          <a:bodyPr vert="horz" lIns="0" tIns="0" rIns="0" bIns="0" rtlCol="0" anchor="t" anchorCtr="0">
            <a:spAutoFit/>
          </a:bodyPr>
          <a:lstStyle>
            <a:lvl1pPr>
              <a:defRPr/>
            </a:lvl1pPr>
          </a:lstStyle>
          <a:p>
            <a:r>
              <a:rPr lang="en-US" noProof="0"/>
              <a:t>Click to edit Master title style</a:t>
            </a:r>
            <a:endParaRPr lang="en-US" noProof="0" dirty="0"/>
          </a:p>
        </p:txBody>
      </p:sp>
      <p:sp>
        <p:nvSpPr>
          <p:cNvPr id="8" name="Text Placeholder 18"/>
          <p:cNvSpPr>
            <a:spLocks noGrp="1"/>
          </p:cNvSpPr>
          <p:nvPr>
            <p:ph idx="1"/>
          </p:nvPr>
        </p:nvSpPr>
        <p:spPr>
          <a:xfrm>
            <a:off x="552990" y="1874170"/>
            <a:ext cx="12308127" cy="5157716"/>
          </a:xfrm>
          <a:prstGeom prst="rect">
            <a:avLst/>
          </a:prstGeom>
        </p:spPr>
        <p:txBody>
          <a:bodyPr vert="horz" lIns="0" tIns="0" rIns="0" bIns="0" rtlCol="0">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Date Placeholder 7">
            <a:extLst>
              <a:ext uri="{FF2B5EF4-FFF2-40B4-BE49-F238E27FC236}">
                <a16:creationId xmlns:a16="http://schemas.microsoft.com/office/drawing/2014/main" id="{472C0370-6559-492D-84D1-56D82FAE371C}"/>
              </a:ext>
            </a:extLst>
          </p:cNvPr>
          <p:cNvSpPr>
            <a:spLocks noGrp="1"/>
          </p:cNvSpPr>
          <p:nvPr>
            <p:ph type="dt" sz="half" idx="2"/>
          </p:nvPr>
        </p:nvSpPr>
        <p:spPr>
          <a:xfrm>
            <a:off x="6983551" y="7140779"/>
            <a:ext cx="5397693" cy="138499"/>
          </a:xfrm>
          <a:prstGeom prst="rect">
            <a:avLst/>
          </a:prstGeom>
          <a:noFill/>
        </p:spPr>
        <p:txBody>
          <a:bodyPr wrap="square" lIns="0" tIns="0" rIns="0" bIns="0" rtlCol="0">
            <a:spAutoFit/>
          </a:bodyPr>
          <a:lstStyle>
            <a:lvl1pPr algn="r">
              <a:defRPr lang="fr-FR" sz="900" smtClean="0">
                <a:latin typeface="Calibri" panose="020F0502020204030204" pitchFamily="34" charset="0"/>
                <a:cs typeface="Calibri" panose="020F0502020204030204" pitchFamily="34" charset="0"/>
              </a:defRPr>
            </a:lvl1pPr>
          </a:lstStyle>
          <a:p>
            <a:pPr>
              <a:buSzPct val="100000"/>
              <a:buFont typeface="Arial"/>
              <a:buNone/>
            </a:pPr>
            <a:endParaRPr lang="fr-FR"/>
          </a:p>
        </p:txBody>
      </p:sp>
      <p:sp>
        <p:nvSpPr>
          <p:cNvPr id="11" name="Footer Placeholder 8">
            <a:extLst>
              <a:ext uri="{FF2B5EF4-FFF2-40B4-BE49-F238E27FC236}">
                <a16:creationId xmlns:a16="http://schemas.microsoft.com/office/drawing/2014/main" id="{2DCF9C5B-A919-40F2-B822-537C1D83E985}"/>
              </a:ext>
            </a:extLst>
          </p:cNvPr>
          <p:cNvSpPr>
            <a:spLocks noGrp="1"/>
          </p:cNvSpPr>
          <p:nvPr>
            <p:ph type="ftr" sz="quarter" idx="3"/>
          </p:nvPr>
        </p:nvSpPr>
        <p:spPr>
          <a:xfrm>
            <a:off x="552990" y="7140779"/>
            <a:ext cx="5903237" cy="138499"/>
          </a:xfrm>
          <a:prstGeom prst="rect">
            <a:avLst/>
          </a:prstGeom>
          <a:noFill/>
        </p:spPr>
        <p:txBody>
          <a:bodyPr wrap="square" lIns="0" tIns="0" rIns="0" bIns="0" rtlCol="0">
            <a:spAutoFit/>
          </a:bodyPr>
          <a:lstStyle>
            <a:lvl1pPr>
              <a:defRPr lang="fr-FR" sz="900">
                <a:latin typeface="Calibri" panose="020F0502020204030204" pitchFamily="34" charset="0"/>
                <a:cs typeface="Calibri" panose="020F0502020204030204" pitchFamily="34" charset="0"/>
              </a:defRPr>
            </a:lvl1pPr>
          </a:lstStyle>
          <a:p>
            <a:pPr>
              <a:spcBef>
                <a:spcPts val="774"/>
              </a:spcBef>
              <a:buSzPct val="100000"/>
            </a:pPr>
            <a:r>
              <a:rPr lang="pt-BR"/>
              <a:t>© 2023 Deloitte SAS - Confidential Document</a:t>
            </a:r>
          </a:p>
        </p:txBody>
      </p:sp>
      <p:sp>
        <p:nvSpPr>
          <p:cNvPr id="12" name="Slide Number Placeholder 9">
            <a:extLst>
              <a:ext uri="{FF2B5EF4-FFF2-40B4-BE49-F238E27FC236}">
                <a16:creationId xmlns:a16="http://schemas.microsoft.com/office/drawing/2014/main" id="{F74D121A-9310-4C8E-81EE-EF8FC74822E8}"/>
              </a:ext>
            </a:extLst>
          </p:cNvPr>
          <p:cNvSpPr>
            <a:spLocks noGrp="1"/>
          </p:cNvSpPr>
          <p:nvPr>
            <p:ph type="sldNum" sz="quarter" idx="4"/>
          </p:nvPr>
        </p:nvSpPr>
        <p:spPr>
          <a:xfrm>
            <a:off x="12547294" y="7140779"/>
            <a:ext cx="339493" cy="138499"/>
          </a:xfrm>
          <a:prstGeom prst="rect">
            <a:avLst/>
          </a:prstGeom>
          <a:noFill/>
        </p:spPr>
        <p:txBody>
          <a:bodyPr wrap="square" lIns="0" tIns="0" rIns="0" bIns="0" rtlCol="0">
            <a:spAutoFit/>
          </a:bodyPr>
          <a:lstStyle>
            <a:lvl1pPr algn="r">
              <a:defRPr lang="fr-FR" sz="900" smtClean="0">
                <a:latin typeface="Calibri" panose="020F0502020204030204" pitchFamily="34" charset="0"/>
                <a:cs typeface="Calibri" panose="020F0502020204030204" pitchFamily="34" charset="0"/>
              </a:defRPr>
            </a:lvl1pPr>
          </a:lstStyle>
          <a:p>
            <a:pPr>
              <a:spcBef>
                <a:spcPts val="774"/>
              </a:spcBef>
              <a:buSzPct val="100000"/>
            </a:pPr>
            <a:fld id="{8CEAD05E-2714-4B34-B50B-B68BE1D7F5D9}" type="slidenum">
              <a:rPr lang="fr-FR" smtClean="0"/>
              <a:pPr>
                <a:spcBef>
                  <a:spcPts val="774"/>
                </a:spcBef>
                <a:buSzPct val="100000"/>
              </a:pPr>
              <a:t>‹N°›</a:t>
            </a:fld>
            <a:endParaRPr lang="fr-FR"/>
          </a:p>
        </p:txBody>
      </p:sp>
    </p:spTree>
    <p:extLst>
      <p:ext uri="{BB962C8B-B14F-4D97-AF65-F5344CB8AC3E}">
        <p14:creationId xmlns:p14="http://schemas.microsoft.com/office/powerpoint/2010/main" val="319278739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ubtitle &amp; 1 column - large">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552990" y="649225"/>
            <a:ext cx="12304747" cy="834733"/>
          </a:xfrm>
          <a:prstGeom prst="rect">
            <a:avLst/>
          </a:prstGeom>
        </p:spPr>
        <p:txBody>
          <a:bodyPr lIns="0" tIns="0" rIns="0" bIns="0">
            <a:noAutofit/>
          </a:bodyPr>
          <a:lstStyle>
            <a:lvl1pPr marL="0" indent="0">
              <a:buNone/>
              <a:defRPr sz="22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552990" y="320040"/>
            <a:ext cx="12304747" cy="338554"/>
          </a:xfrm>
          <a:prstGeom prst="rect">
            <a:avLst/>
          </a:prstGeom>
        </p:spPr>
        <p:txBody>
          <a:bodyPr vert="horz" lIns="0" tIns="0" rIns="0" bIns="0" rtlCol="0" anchor="t" anchorCtr="0">
            <a:spAutoFit/>
          </a:bodyPr>
          <a:lstStyle>
            <a:lvl1pPr>
              <a:defRPr/>
            </a:lvl1pPr>
          </a:lstStyle>
          <a:p>
            <a:r>
              <a:rPr lang="en-US" noProof="0"/>
              <a:t>Click to edit Master title style</a:t>
            </a:r>
            <a:endParaRPr lang="en-US" noProof="0" dirty="0"/>
          </a:p>
        </p:txBody>
      </p:sp>
      <p:sp>
        <p:nvSpPr>
          <p:cNvPr id="8" name="Text Placeholder 18"/>
          <p:cNvSpPr>
            <a:spLocks noGrp="1"/>
          </p:cNvSpPr>
          <p:nvPr>
            <p:ph idx="1"/>
          </p:nvPr>
        </p:nvSpPr>
        <p:spPr>
          <a:xfrm>
            <a:off x="552990" y="1874170"/>
            <a:ext cx="12308127" cy="5157716"/>
          </a:xfrm>
          <a:prstGeom prst="rect">
            <a:avLst/>
          </a:prstGeom>
        </p:spPr>
        <p:txBody>
          <a:bodyPr vert="horz" lIns="0" tIns="0" rIns="0" bIns="0" rtlCol="0">
            <a:normAutofit/>
          </a:bodyPr>
          <a:lstStyle>
            <a:lvl1pPr>
              <a:defRPr sz="1600"/>
            </a:lvl1pPr>
            <a:lvl2pPr>
              <a:defRPr sz="1600"/>
            </a:lvl2pPr>
            <a:lvl3pPr>
              <a:defRPr sz="1600"/>
            </a:lvl3pPr>
            <a:lvl4pPr>
              <a:defRPr sz="1600"/>
            </a:lvl4pPr>
            <a:lvl5pPr>
              <a:defRPr sz="1600"/>
            </a:lvl5pPr>
            <a:lvl6pPr>
              <a:defRPr sz="2062"/>
            </a:lvl6pPr>
            <a:lvl7pPr>
              <a:defRPr sz="2062"/>
            </a:lvl7pPr>
            <a:lvl8pPr>
              <a:defRPr sz="2062"/>
            </a:lvl8pPr>
            <a:lvl9pPr>
              <a:defRPr sz="2062"/>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Date Placeholder 7">
            <a:extLst>
              <a:ext uri="{FF2B5EF4-FFF2-40B4-BE49-F238E27FC236}">
                <a16:creationId xmlns:a16="http://schemas.microsoft.com/office/drawing/2014/main" id="{37C34959-DC6D-4FDE-BCFB-481E19704263}"/>
              </a:ext>
            </a:extLst>
          </p:cNvPr>
          <p:cNvSpPr>
            <a:spLocks noGrp="1"/>
          </p:cNvSpPr>
          <p:nvPr>
            <p:ph type="dt" sz="half" idx="2"/>
          </p:nvPr>
        </p:nvSpPr>
        <p:spPr>
          <a:xfrm>
            <a:off x="6983551" y="7140779"/>
            <a:ext cx="5397693" cy="138499"/>
          </a:xfrm>
          <a:prstGeom prst="rect">
            <a:avLst/>
          </a:prstGeom>
          <a:noFill/>
        </p:spPr>
        <p:txBody>
          <a:bodyPr wrap="square" lIns="0" tIns="0" rIns="0" bIns="0" rtlCol="0">
            <a:spAutoFit/>
          </a:bodyPr>
          <a:lstStyle>
            <a:lvl1pPr algn="r">
              <a:defRPr lang="fr-FR" sz="900" smtClean="0">
                <a:latin typeface="Calibri" panose="020F0502020204030204" pitchFamily="34" charset="0"/>
                <a:cs typeface="Calibri" panose="020F0502020204030204" pitchFamily="34" charset="0"/>
              </a:defRPr>
            </a:lvl1pPr>
          </a:lstStyle>
          <a:p>
            <a:pPr>
              <a:buSzPct val="100000"/>
              <a:buFont typeface="Arial"/>
              <a:buNone/>
            </a:pPr>
            <a:endParaRPr lang="fr-FR"/>
          </a:p>
        </p:txBody>
      </p:sp>
      <p:sp>
        <p:nvSpPr>
          <p:cNvPr id="11" name="Footer Placeholder 8">
            <a:extLst>
              <a:ext uri="{FF2B5EF4-FFF2-40B4-BE49-F238E27FC236}">
                <a16:creationId xmlns:a16="http://schemas.microsoft.com/office/drawing/2014/main" id="{2D56BAA8-A077-444B-BBF3-4F9DE05561B1}"/>
              </a:ext>
            </a:extLst>
          </p:cNvPr>
          <p:cNvSpPr>
            <a:spLocks noGrp="1"/>
          </p:cNvSpPr>
          <p:nvPr>
            <p:ph type="ftr" sz="quarter" idx="3"/>
          </p:nvPr>
        </p:nvSpPr>
        <p:spPr>
          <a:xfrm>
            <a:off x="552990" y="7140779"/>
            <a:ext cx="5903237" cy="138499"/>
          </a:xfrm>
          <a:prstGeom prst="rect">
            <a:avLst/>
          </a:prstGeom>
          <a:noFill/>
        </p:spPr>
        <p:txBody>
          <a:bodyPr wrap="square" lIns="0" tIns="0" rIns="0" bIns="0" rtlCol="0">
            <a:spAutoFit/>
          </a:bodyPr>
          <a:lstStyle>
            <a:lvl1pPr>
              <a:defRPr lang="fr-FR" sz="900">
                <a:latin typeface="Calibri" panose="020F0502020204030204" pitchFamily="34" charset="0"/>
                <a:cs typeface="Calibri" panose="020F0502020204030204" pitchFamily="34" charset="0"/>
              </a:defRPr>
            </a:lvl1pPr>
          </a:lstStyle>
          <a:p>
            <a:pPr>
              <a:spcBef>
                <a:spcPts val="774"/>
              </a:spcBef>
              <a:buSzPct val="100000"/>
            </a:pPr>
            <a:r>
              <a:rPr lang="pt-BR"/>
              <a:t>© 2023 Deloitte SAS - Confidential Document</a:t>
            </a:r>
          </a:p>
        </p:txBody>
      </p:sp>
      <p:sp>
        <p:nvSpPr>
          <p:cNvPr id="12" name="Slide Number Placeholder 9">
            <a:extLst>
              <a:ext uri="{FF2B5EF4-FFF2-40B4-BE49-F238E27FC236}">
                <a16:creationId xmlns:a16="http://schemas.microsoft.com/office/drawing/2014/main" id="{EBAB6C61-715B-4D63-8E28-C90BC7FB8622}"/>
              </a:ext>
            </a:extLst>
          </p:cNvPr>
          <p:cNvSpPr>
            <a:spLocks noGrp="1"/>
          </p:cNvSpPr>
          <p:nvPr>
            <p:ph type="sldNum" sz="quarter" idx="4"/>
          </p:nvPr>
        </p:nvSpPr>
        <p:spPr>
          <a:xfrm>
            <a:off x="12547294" y="7140779"/>
            <a:ext cx="339493" cy="138499"/>
          </a:xfrm>
          <a:prstGeom prst="rect">
            <a:avLst/>
          </a:prstGeom>
          <a:noFill/>
        </p:spPr>
        <p:txBody>
          <a:bodyPr wrap="square" lIns="0" tIns="0" rIns="0" bIns="0" rtlCol="0">
            <a:spAutoFit/>
          </a:bodyPr>
          <a:lstStyle>
            <a:lvl1pPr algn="r">
              <a:defRPr lang="fr-FR" sz="900" smtClean="0">
                <a:latin typeface="Calibri" panose="020F0502020204030204" pitchFamily="34" charset="0"/>
                <a:cs typeface="Calibri" panose="020F0502020204030204" pitchFamily="34" charset="0"/>
              </a:defRPr>
            </a:lvl1pPr>
          </a:lstStyle>
          <a:p>
            <a:pPr>
              <a:spcBef>
                <a:spcPts val="774"/>
              </a:spcBef>
              <a:buSzPct val="100000"/>
            </a:pPr>
            <a:fld id="{8CEAD05E-2714-4B34-B50B-B68BE1D7F5D9}" type="slidenum">
              <a:rPr lang="fr-FR" smtClean="0"/>
              <a:pPr>
                <a:spcBef>
                  <a:spcPts val="774"/>
                </a:spcBef>
                <a:buSzPct val="100000"/>
              </a:pPr>
              <a:t>‹N°›</a:t>
            </a:fld>
            <a:endParaRPr lang="fr-FR"/>
          </a:p>
        </p:txBody>
      </p:sp>
    </p:spTree>
    <p:extLst>
      <p:ext uri="{BB962C8B-B14F-4D97-AF65-F5344CB8AC3E}">
        <p14:creationId xmlns:p14="http://schemas.microsoft.com/office/powerpoint/2010/main" val="60972498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ubtitle &amp; chart">
    <p:spTree>
      <p:nvGrpSpPr>
        <p:cNvPr id="1" name=""/>
        <p:cNvGrpSpPr/>
        <p:nvPr/>
      </p:nvGrpSpPr>
      <p:grpSpPr>
        <a:xfrm>
          <a:off x="0" y="0"/>
          <a:ext cx="0" cy="0"/>
          <a:chOff x="0" y="0"/>
          <a:chExt cx="0" cy="0"/>
        </a:xfrm>
      </p:grpSpPr>
      <p:sp>
        <p:nvSpPr>
          <p:cNvPr id="15" name="Text Placeholder 8"/>
          <p:cNvSpPr>
            <a:spLocks noGrp="1"/>
          </p:cNvSpPr>
          <p:nvPr>
            <p:ph type="body" sz="quarter" idx="13" hasCustomPrompt="1"/>
          </p:nvPr>
        </p:nvSpPr>
        <p:spPr>
          <a:xfrm>
            <a:off x="552990" y="649225"/>
            <a:ext cx="12333794" cy="834733"/>
          </a:xfrm>
          <a:prstGeom prst="rect">
            <a:avLst/>
          </a:prstGeom>
        </p:spPr>
        <p:txBody>
          <a:bodyPr lIns="0" tIns="0" rIns="0" bIns="0">
            <a:noAutofit/>
          </a:bodyPr>
          <a:lstStyle>
            <a:lvl1pPr marL="0" indent="0">
              <a:buNone/>
              <a:defRPr sz="2200" b="0">
                <a:solidFill>
                  <a:srgbClr val="575757"/>
                </a:solidFill>
              </a:defRPr>
            </a:lvl1pPr>
          </a:lstStyle>
          <a:p>
            <a:pPr lvl="0"/>
            <a:r>
              <a:rPr lang="en-US" dirty="0"/>
              <a:t>Click to add subtitle</a:t>
            </a:r>
          </a:p>
        </p:txBody>
      </p:sp>
      <p:sp>
        <p:nvSpPr>
          <p:cNvPr id="16" name="Title Placeholder 1"/>
          <p:cNvSpPr>
            <a:spLocks noGrp="1"/>
          </p:cNvSpPr>
          <p:nvPr>
            <p:ph type="title" hasCustomPrompt="1"/>
          </p:nvPr>
        </p:nvSpPr>
        <p:spPr>
          <a:xfrm>
            <a:off x="552990" y="320040"/>
            <a:ext cx="12333794" cy="338554"/>
          </a:xfrm>
          <a:prstGeom prst="rect">
            <a:avLst/>
          </a:prstGeom>
        </p:spPr>
        <p:txBody>
          <a:bodyPr vert="horz" lIns="0" tIns="0" rIns="0" bIns="0" rtlCol="0" anchor="t" anchorCtr="0">
            <a:spAutoFit/>
          </a:bodyPr>
          <a:lstStyle>
            <a:lvl1pPr>
              <a:defRPr/>
            </a:lvl1pPr>
          </a:lstStyle>
          <a:p>
            <a:r>
              <a:rPr lang="en-US" dirty="0"/>
              <a:t>Click to add title</a:t>
            </a:r>
          </a:p>
        </p:txBody>
      </p:sp>
      <p:sp>
        <p:nvSpPr>
          <p:cNvPr id="17" name="Chart Placeholder 3"/>
          <p:cNvSpPr>
            <a:spLocks noGrp="1"/>
          </p:cNvSpPr>
          <p:nvPr>
            <p:ph type="chart" sz="quarter" idx="15"/>
          </p:nvPr>
        </p:nvSpPr>
        <p:spPr>
          <a:xfrm>
            <a:off x="552991" y="2261952"/>
            <a:ext cx="12333792" cy="4485333"/>
          </a:xfrm>
          <a:prstGeom prst="rect">
            <a:avLst/>
          </a:prstGeom>
        </p:spPr>
        <p:txBody>
          <a:bodyPr/>
          <a:lstStyle/>
          <a:p>
            <a:r>
              <a:rPr lang="en-US"/>
              <a:t>Click icon to add chart</a:t>
            </a:r>
            <a:endParaRPr lang="en-GB" dirty="0"/>
          </a:p>
        </p:txBody>
      </p:sp>
      <p:sp>
        <p:nvSpPr>
          <p:cNvPr id="18" name="Text Placeholder 8"/>
          <p:cNvSpPr>
            <a:spLocks noGrp="1"/>
          </p:cNvSpPr>
          <p:nvPr>
            <p:ph type="body" sz="quarter" idx="18"/>
          </p:nvPr>
        </p:nvSpPr>
        <p:spPr>
          <a:xfrm>
            <a:off x="552991" y="1874172"/>
            <a:ext cx="12333792" cy="393733"/>
          </a:xfrm>
        </p:spPr>
        <p:txBody>
          <a:bodyPr/>
          <a:lstStyle/>
          <a:p>
            <a:pPr lvl="0"/>
            <a:r>
              <a:rPr lang="en-US" noProof="0"/>
              <a:t>Click to edit Master text styles</a:t>
            </a:r>
          </a:p>
        </p:txBody>
      </p:sp>
      <p:sp>
        <p:nvSpPr>
          <p:cNvPr id="19" name="Text Placeholder 7"/>
          <p:cNvSpPr>
            <a:spLocks noGrp="1"/>
          </p:cNvSpPr>
          <p:nvPr>
            <p:ph type="body" sz="quarter" idx="23"/>
          </p:nvPr>
        </p:nvSpPr>
        <p:spPr>
          <a:xfrm>
            <a:off x="552990" y="6747285"/>
            <a:ext cx="12333794" cy="287414"/>
          </a:xfrm>
        </p:spPr>
        <p:txBody>
          <a:bodyPr>
            <a:normAutofit/>
          </a:bodyPr>
          <a:lstStyle>
            <a:lvl1pPr>
              <a:spcAft>
                <a:spcPts val="0"/>
              </a:spcAft>
              <a:defRPr sz="1160"/>
            </a:lvl1pPr>
          </a:lstStyle>
          <a:p>
            <a:pPr lvl="0"/>
            <a:r>
              <a:rPr lang="en-US"/>
              <a:t>Click to edit Master text styles</a:t>
            </a:r>
          </a:p>
        </p:txBody>
      </p:sp>
      <p:sp>
        <p:nvSpPr>
          <p:cNvPr id="10" name="Date Placeholder 7">
            <a:extLst>
              <a:ext uri="{FF2B5EF4-FFF2-40B4-BE49-F238E27FC236}">
                <a16:creationId xmlns:a16="http://schemas.microsoft.com/office/drawing/2014/main" id="{2D380E8B-906B-4F04-BDAC-2BE1B2AA9DE6}"/>
              </a:ext>
            </a:extLst>
          </p:cNvPr>
          <p:cNvSpPr>
            <a:spLocks noGrp="1"/>
          </p:cNvSpPr>
          <p:nvPr>
            <p:ph type="dt" sz="half" idx="2"/>
          </p:nvPr>
        </p:nvSpPr>
        <p:spPr>
          <a:xfrm>
            <a:off x="6983551" y="7140779"/>
            <a:ext cx="5397693" cy="138499"/>
          </a:xfrm>
          <a:prstGeom prst="rect">
            <a:avLst/>
          </a:prstGeom>
          <a:noFill/>
        </p:spPr>
        <p:txBody>
          <a:bodyPr wrap="square" lIns="0" tIns="0" rIns="0" bIns="0" rtlCol="0">
            <a:spAutoFit/>
          </a:bodyPr>
          <a:lstStyle>
            <a:lvl1pPr algn="r">
              <a:defRPr lang="fr-FR" sz="900" smtClean="0">
                <a:latin typeface="Calibri" panose="020F0502020204030204" pitchFamily="34" charset="0"/>
                <a:cs typeface="Calibri" panose="020F0502020204030204" pitchFamily="34" charset="0"/>
              </a:defRPr>
            </a:lvl1pPr>
          </a:lstStyle>
          <a:p>
            <a:pPr>
              <a:buSzPct val="100000"/>
              <a:buFont typeface="Arial"/>
              <a:buNone/>
            </a:pPr>
            <a:endParaRPr lang="fr-FR"/>
          </a:p>
        </p:txBody>
      </p:sp>
      <p:sp>
        <p:nvSpPr>
          <p:cNvPr id="11" name="Footer Placeholder 8">
            <a:extLst>
              <a:ext uri="{FF2B5EF4-FFF2-40B4-BE49-F238E27FC236}">
                <a16:creationId xmlns:a16="http://schemas.microsoft.com/office/drawing/2014/main" id="{77DBFAD8-437C-4021-A8B8-0A9881B2124A}"/>
              </a:ext>
            </a:extLst>
          </p:cNvPr>
          <p:cNvSpPr>
            <a:spLocks noGrp="1"/>
          </p:cNvSpPr>
          <p:nvPr>
            <p:ph type="ftr" sz="quarter" idx="3"/>
          </p:nvPr>
        </p:nvSpPr>
        <p:spPr>
          <a:xfrm>
            <a:off x="552990" y="7140779"/>
            <a:ext cx="5903237" cy="138499"/>
          </a:xfrm>
          <a:prstGeom prst="rect">
            <a:avLst/>
          </a:prstGeom>
          <a:noFill/>
        </p:spPr>
        <p:txBody>
          <a:bodyPr wrap="square" lIns="0" tIns="0" rIns="0" bIns="0" rtlCol="0">
            <a:spAutoFit/>
          </a:bodyPr>
          <a:lstStyle>
            <a:lvl1pPr>
              <a:defRPr lang="fr-FR" sz="900">
                <a:latin typeface="Calibri" panose="020F0502020204030204" pitchFamily="34" charset="0"/>
                <a:cs typeface="Calibri" panose="020F0502020204030204" pitchFamily="34" charset="0"/>
              </a:defRPr>
            </a:lvl1pPr>
          </a:lstStyle>
          <a:p>
            <a:pPr>
              <a:spcBef>
                <a:spcPts val="774"/>
              </a:spcBef>
              <a:buSzPct val="100000"/>
            </a:pPr>
            <a:r>
              <a:rPr lang="pt-BR"/>
              <a:t>© 2023 Deloitte SAS - Confidential Document</a:t>
            </a:r>
          </a:p>
        </p:txBody>
      </p:sp>
      <p:sp>
        <p:nvSpPr>
          <p:cNvPr id="12" name="Slide Number Placeholder 9">
            <a:extLst>
              <a:ext uri="{FF2B5EF4-FFF2-40B4-BE49-F238E27FC236}">
                <a16:creationId xmlns:a16="http://schemas.microsoft.com/office/drawing/2014/main" id="{4826019E-0AA6-4F8B-9D83-F94D4E09BC62}"/>
              </a:ext>
            </a:extLst>
          </p:cNvPr>
          <p:cNvSpPr>
            <a:spLocks noGrp="1"/>
          </p:cNvSpPr>
          <p:nvPr>
            <p:ph type="sldNum" sz="quarter" idx="4"/>
          </p:nvPr>
        </p:nvSpPr>
        <p:spPr>
          <a:xfrm>
            <a:off x="12547294" y="7140779"/>
            <a:ext cx="339493" cy="138499"/>
          </a:xfrm>
          <a:prstGeom prst="rect">
            <a:avLst/>
          </a:prstGeom>
          <a:noFill/>
        </p:spPr>
        <p:txBody>
          <a:bodyPr wrap="square" lIns="0" tIns="0" rIns="0" bIns="0" rtlCol="0">
            <a:spAutoFit/>
          </a:bodyPr>
          <a:lstStyle>
            <a:lvl1pPr algn="r">
              <a:defRPr lang="fr-FR" sz="900" smtClean="0">
                <a:latin typeface="Calibri" panose="020F0502020204030204" pitchFamily="34" charset="0"/>
                <a:cs typeface="Calibri" panose="020F0502020204030204" pitchFamily="34" charset="0"/>
              </a:defRPr>
            </a:lvl1pPr>
          </a:lstStyle>
          <a:p>
            <a:pPr>
              <a:spcBef>
                <a:spcPts val="774"/>
              </a:spcBef>
              <a:buSzPct val="100000"/>
            </a:pPr>
            <a:fld id="{8CEAD05E-2714-4B34-B50B-B68BE1D7F5D9}" type="slidenum">
              <a:rPr lang="fr-FR" smtClean="0"/>
              <a:pPr>
                <a:spcBef>
                  <a:spcPts val="774"/>
                </a:spcBef>
                <a:buSzPct val="100000"/>
              </a:pPr>
              <a:t>‹N°›</a:t>
            </a:fld>
            <a:endParaRPr lang="fr-FR"/>
          </a:p>
        </p:txBody>
      </p:sp>
    </p:spTree>
    <p:extLst>
      <p:ext uri="{BB962C8B-B14F-4D97-AF65-F5344CB8AC3E}">
        <p14:creationId xmlns:p14="http://schemas.microsoft.com/office/powerpoint/2010/main" val="319602062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3 chart">
    <p:spTree>
      <p:nvGrpSpPr>
        <p:cNvPr id="1" name=""/>
        <p:cNvGrpSpPr/>
        <p:nvPr/>
      </p:nvGrpSpPr>
      <p:grpSpPr>
        <a:xfrm>
          <a:off x="0" y="0"/>
          <a:ext cx="0" cy="0"/>
          <a:chOff x="0" y="0"/>
          <a:chExt cx="0" cy="0"/>
        </a:xfrm>
      </p:grpSpPr>
      <p:sp>
        <p:nvSpPr>
          <p:cNvPr id="15" name="Text Placeholder 8"/>
          <p:cNvSpPr>
            <a:spLocks noGrp="1"/>
          </p:cNvSpPr>
          <p:nvPr>
            <p:ph type="body" sz="quarter" idx="13" hasCustomPrompt="1"/>
          </p:nvPr>
        </p:nvSpPr>
        <p:spPr>
          <a:xfrm>
            <a:off x="552990" y="649225"/>
            <a:ext cx="12333794" cy="834733"/>
          </a:xfrm>
          <a:prstGeom prst="rect">
            <a:avLst/>
          </a:prstGeom>
        </p:spPr>
        <p:txBody>
          <a:bodyPr lIns="0" tIns="0" rIns="0" bIns="0">
            <a:noAutofit/>
          </a:bodyPr>
          <a:lstStyle>
            <a:lvl1pPr marL="0" indent="0">
              <a:buNone/>
              <a:defRPr sz="2200" b="0">
                <a:solidFill>
                  <a:srgbClr val="575757"/>
                </a:solidFill>
              </a:defRPr>
            </a:lvl1pPr>
          </a:lstStyle>
          <a:p>
            <a:pPr lvl="0"/>
            <a:r>
              <a:rPr lang="en-US" dirty="0"/>
              <a:t>Click to add subtitle</a:t>
            </a:r>
          </a:p>
        </p:txBody>
      </p:sp>
      <p:sp>
        <p:nvSpPr>
          <p:cNvPr id="16" name="Title Placeholder 1"/>
          <p:cNvSpPr>
            <a:spLocks noGrp="1"/>
          </p:cNvSpPr>
          <p:nvPr>
            <p:ph type="title" hasCustomPrompt="1"/>
          </p:nvPr>
        </p:nvSpPr>
        <p:spPr>
          <a:xfrm>
            <a:off x="552990" y="320040"/>
            <a:ext cx="12333794" cy="338554"/>
          </a:xfrm>
          <a:prstGeom prst="rect">
            <a:avLst/>
          </a:prstGeom>
        </p:spPr>
        <p:txBody>
          <a:bodyPr vert="horz" lIns="0" tIns="0" rIns="0" bIns="0" rtlCol="0" anchor="t" anchorCtr="0">
            <a:spAutoFit/>
          </a:bodyPr>
          <a:lstStyle>
            <a:lvl1pPr>
              <a:defRPr/>
            </a:lvl1pPr>
          </a:lstStyle>
          <a:p>
            <a:r>
              <a:rPr lang="en-US" dirty="0"/>
              <a:t>Click to add title</a:t>
            </a:r>
          </a:p>
        </p:txBody>
      </p:sp>
      <p:sp>
        <p:nvSpPr>
          <p:cNvPr id="17" name="Chart Placeholder 3"/>
          <p:cNvSpPr>
            <a:spLocks noGrp="1"/>
          </p:cNvSpPr>
          <p:nvPr>
            <p:ph type="chart" sz="quarter" idx="15"/>
          </p:nvPr>
        </p:nvSpPr>
        <p:spPr>
          <a:xfrm>
            <a:off x="552991" y="2261949"/>
            <a:ext cx="3912824" cy="4485334"/>
          </a:xfrm>
          <a:prstGeom prst="rect">
            <a:avLst/>
          </a:prstGeom>
        </p:spPr>
        <p:txBody>
          <a:bodyPr/>
          <a:lstStyle/>
          <a:p>
            <a:r>
              <a:rPr lang="en-US" noProof="0"/>
              <a:t>Click icon to add chart</a:t>
            </a:r>
            <a:endParaRPr lang="en-US" noProof="0" dirty="0"/>
          </a:p>
        </p:txBody>
      </p:sp>
      <p:sp>
        <p:nvSpPr>
          <p:cNvPr id="18" name="Text Placeholder 8"/>
          <p:cNvSpPr>
            <a:spLocks noGrp="1"/>
          </p:cNvSpPr>
          <p:nvPr>
            <p:ph type="body" sz="quarter" idx="18"/>
          </p:nvPr>
        </p:nvSpPr>
        <p:spPr>
          <a:xfrm>
            <a:off x="552991" y="1835673"/>
            <a:ext cx="3926935" cy="432231"/>
          </a:xfrm>
        </p:spPr>
        <p:txBody>
          <a:bodyPr/>
          <a:lstStyle/>
          <a:p>
            <a:pPr lvl="0"/>
            <a:r>
              <a:rPr lang="en-US" noProof="0"/>
              <a:t>Click to edit Master text styles</a:t>
            </a:r>
          </a:p>
        </p:txBody>
      </p:sp>
      <p:sp>
        <p:nvSpPr>
          <p:cNvPr id="7" name="Chart Placeholder 3"/>
          <p:cNvSpPr>
            <a:spLocks noGrp="1"/>
          </p:cNvSpPr>
          <p:nvPr>
            <p:ph type="chart" sz="quarter" idx="19"/>
          </p:nvPr>
        </p:nvSpPr>
        <p:spPr>
          <a:xfrm>
            <a:off x="4755942" y="2261949"/>
            <a:ext cx="3926125" cy="4485334"/>
          </a:xfrm>
          <a:prstGeom prst="rect">
            <a:avLst/>
          </a:prstGeom>
        </p:spPr>
        <p:txBody>
          <a:bodyPr/>
          <a:lstStyle/>
          <a:p>
            <a:r>
              <a:rPr lang="en-US" noProof="0"/>
              <a:t>Click icon to add chart</a:t>
            </a:r>
            <a:endParaRPr lang="en-US" noProof="0" dirty="0"/>
          </a:p>
        </p:txBody>
      </p:sp>
      <p:sp>
        <p:nvSpPr>
          <p:cNvPr id="8" name="Text Placeholder 8"/>
          <p:cNvSpPr>
            <a:spLocks noGrp="1"/>
          </p:cNvSpPr>
          <p:nvPr>
            <p:ph type="body" sz="quarter" idx="20"/>
          </p:nvPr>
        </p:nvSpPr>
        <p:spPr>
          <a:xfrm>
            <a:off x="4755943" y="1835673"/>
            <a:ext cx="3926123" cy="432231"/>
          </a:xfrm>
        </p:spPr>
        <p:txBody>
          <a:bodyPr/>
          <a:lstStyle/>
          <a:p>
            <a:pPr lvl="0"/>
            <a:r>
              <a:rPr lang="en-US" noProof="0"/>
              <a:t>Click to edit Master text styles</a:t>
            </a:r>
          </a:p>
        </p:txBody>
      </p:sp>
      <p:sp>
        <p:nvSpPr>
          <p:cNvPr id="9" name="Chart Placeholder 3"/>
          <p:cNvSpPr>
            <a:spLocks noGrp="1"/>
          </p:cNvSpPr>
          <p:nvPr>
            <p:ph type="chart" sz="quarter" idx="21"/>
          </p:nvPr>
        </p:nvSpPr>
        <p:spPr>
          <a:xfrm>
            <a:off x="8958082" y="2261949"/>
            <a:ext cx="3928701" cy="4485334"/>
          </a:xfrm>
          <a:prstGeom prst="rect">
            <a:avLst/>
          </a:prstGeom>
        </p:spPr>
        <p:txBody>
          <a:bodyPr/>
          <a:lstStyle/>
          <a:p>
            <a:r>
              <a:rPr lang="en-US" noProof="0"/>
              <a:t>Click icon to add chart</a:t>
            </a:r>
            <a:endParaRPr lang="en-US" noProof="0" dirty="0"/>
          </a:p>
        </p:txBody>
      </p:sp>
      <p:sp>
        <p:nvSpPr>
          <p:cNvPr id="10" name="Text Placeholder 8"/>
          <p:cNvSpPr>
            <a:spLocks noGrp="1"/>
          </p:cNvSpPr>
          <p:nvPr>
            <p:ph type="body" sz="quarter" idx="22"/>
          </p:nvPr>
        </p:nvSpPr>
        <p:spPr>
          <a:xfrm>
            <a:off x="8958084" y="1828901"/>
            <a:ext cx="3928703" cy="439003"/>
          </a:xfrm>
        </p:spPr>
        <p:txBody>
          <a:bodyPr/>
          <a:lstStyle/>
          <a:p>
            <a:pPr lvl="0"/>
            <a:r>
              <a:rPr lang="en-US" noProof="0"/>
              <a:t>Click to edit Master text styles</a:t>
            </a:r>
          </a:p>
        </p:txBody>
      </p:sp>
      <p:sp>
        <p:nvSpPr>
          <p:cNvPr id="12" name="Text Placeholder 7"/>
          <p:cNvSpPr>
            <a:spLocks noGrp="1"/>
          </p:cNvSpPr>
          <p:nvPr>
            <p:ph type="body" sz="quarter" idx="23"/>
          </p:nvPr>
        </p:nvSpPr>
        <p:spPr>
          <a:xfrm>
            <a:off x="552991" y="6747285"/>
            <a:ext cx="12308129" cy="287414"/>
          </a:xfrm>
        </p:spPr>
        <p:txBody>
          <a:bodyPr>
            <a:normAutofit/>
          </a:bodyPr>
          <a:lstStyle>
            <a:lvl1pPr>
              <a:spcAft>
                <a:spcPts val="0"/>
              </a:spcAft>
              <a:defRPr sz="1100"/>
            </a:lvl1pPr>
          </a:lstStyle>
          <a:p>
            <a:pPr lvl="0"/>
            <a:r>
              <a:rPr lang="en-US" noProof="0"/>
              <a:t>Click to edit Master text styles</a:t>
            </a:r>
          </a:p>
        </p:txBody>
      </p:sp>
      <p:sp>
        <p:nvSpPr>
          <p:cNvPr id="19" name="Date Placeholder 7">
            <a:extLst>
              <a:ext uri="{FF2B5EF4-FFF2-40B4-BE49-F238E27FC236}">
                <a16:creationId xmlns:a16="http://schemas.microsoft.com/office/drawing/2014/main" id="{ED732CA7-E83C-49FA-9693-F3019398F7B0}"/>
              </a:ext>
            </a:extLst>
          </p:cNvPr>
          <p:cNvSpPr>
            <a:spLocks noGrp="1"/>
          </p:cNvSpPr>
          <p:nvPr>
            <p:ph type="dt" sz="half" idx="2"/>
          </p:nvPr>
        </p:nvSpPr>
        <p:spPr>
          <a:xfrm>
            <a:off x="6983551" y="7140779"/>
            <a:ext cx="5397693" cy="138499"/>
          </a:xfrm>
          <a:prstGeom prst="rect">
            <a:avLst/>
          </a:prstGeom>
          <a:noFill/>
        </p:spPr>
        <p:txBody>
          <a:bodyPr wrap="square" lIns="0" tIns="0" rIns="0" bIns="0" rtlCol="0">
            <a:spAutoFit/>
          </a:bodyPr>
          <a:lstStyle>
            <a:lvl1pPr algn="r">
              <a:defRPr lang="fr-FR" sz="900" smtClean="0">
                <a:latin typeface="Calibri" panose="020F0502020204030204" pitchFamily="34" charset="0"/>
                <a:cs typeface="Calibri" panose="020F0502020204030204" pitchFamily="34" charset="0"/>
              </a:defRPr>
            </a:lvl1pPr>
          </a:lstStyle>
          <a:p>
            <a:pPr>
              <a:buSzPct val="100000"/>
              <a:buFont typeface="Arial"/>
              <a:buNone/>
            </a:pPr>
            <a:endParaRPr lang="fr-FR"/>
          </a:p>
        </p:txBody>
      </p:sp>
      <p:sp>
        <p:nvSpPr>
          <p:cNvPr id="20" name="Footer Placeholder 8">
            <a:extLst>
              <a:ext uri="{FF2B5EF4-FFF2-40B4-BE49-F238E27FC236}">
                <a16:creationId xmlns:a16="http://schemas.microsoft.com/office/drawing/2014/main" id="{EFF4014B-6BF7-4976-9C2E-E6D6B59FA378}"/>
              </a:ext>
            </a:extLst>
          </p:cNvPr>
          <p:cNvSpPr>
            <a:spLocks noGrp="1"/>
          </p:cNvSpPr>
          <p:nvPr>
            <p:ph type="ftr" sz="quarter" idx="3"/>
          </p:nvPr>
        </p:nvSpPr>
        <p:spPr>
          <a:xfrm>
            <a:off x="552990" y="7140779"/>
            <a:ext cx="5903237" cy="138499"/>
          </a:xfrm>
          <a:prstGeom prst="rect">
            <a:avLst/>
          </a:prstGeom>
          <a:noFill/>
        </p:spPr>
        <p:txBody>
          <a:bodyPr wrap="square" lIns="0" tIns="0" rIns="0" bIns="0" rtlCol="0">
            <a:spAutoFit/>
          </a:bodyPr>
          <a:lstStyle>
            <a:lvl1pPr>
              <a:defRPr lang="fr-FR" sz="900">
                <a:latin typeface="Calibri" panose="020F0502020204030204" pitchFamily="34" charset="0"/>
                <a:cs typeface="Calibri" panose="020F0502020204030204" pitchFamily="34" charset="0"/>
              </a:defRPr>
            </a:lvl1pPr>
          </a:lstStyle>
          <a:p>
            <a:pPr>
              <a:spcBef>
                <a:spcPts val="774"/>
              </a:spcBef>
              <a:buSzPct val="100000"/>
            </a:pPr>
            <a:r>
              <a:rPr lang="pt-BR"/>
              <a:t>© 2023 Deloitte SAS - Confidential Document</a:t>
            </a:r>
          </a:p>
        </p:txBody>
      </p:sp>
      <p:sp>
        <p:nvSpPr>
          <p:cNvPr id="21" name="Slide Number Placeholder 9">
            <a:extLst>
              <a:ext uri="{FF2B5EF4-FFF2-40B4-BE49-F238E27FC236}">
                <a16:creationId xmlns:a16="http://schemas.microsoft.com/office/drawing/2014/main" id="{3A9A2DF1-449A-48B3-9291-27DC0008BCD0}"/>
              </a:ext>
            </a:extLst>
          </p:cNvPr>
          <p:cNvSpPr>
            <a:spLocks noGrp="1"/>
          </p:cNvSpPr>
          <p:nvPr>
            <p:ph type="sldNum" sz="quarter" idx="4"/>
          </p:nvPr>
        </p:nvSpPr>
        <p:spPr>
          <a:xfrm>
            <a:off x="12547294" y="7140779"/>
            <a:ext cx="339493" cy="138499"/>
          </a:xfrm>
          <a:prstGeom prst="rect">
            <a:avLst/>
          </a:prstGeom>
          <a:noFill/>
        </p:spPr>
        <p:txBody>
          <a:bodyPr wrap="square" lIns="0" tIns="0" rIns="0" bIns="0" rtlCol="0">
            <a:spAutoFit/>
          </a:bodyPr>
          <a:lstStyle>
            <a:lvl1pPr algn="r">
              <a:defRPr lang="fr-FR" sz="900" smtClean="0">
                <a:latin typeface="Calibri" panose="020F0502020204030204" pitchFamily="34" charset="0"/>
                <a:cs typeface="Calibri" panose="020F0502020204030204" pitchFamily="34" charset="0"/>
              </a:defRPr>
            </a:lvl1pPr>
          </a:lstStyle>
          <a:p>
            <a:pPr>
              <a:spcBef>
                <a:spcPts val="774"/>
              </a:spcBef>
              <a:buSzPct val="100000"/>
            </a:pPr>
            <a:fld id="{8CEAD05E-2714-4B34-B50B-B68BE1D7F5D9}" type="slidenum">
              <a:rPr lang="fr-FR" smtClean="0"/>
              <a:pPr>
                <a:spcBef>
                  <a:spcPts val="774"/>
                </a:spcBef>
                <a:buSzPct val="100000"/>
              </a:pPr>
              <a:t>‹N°›</a:t>
            </a:fld>
            <a:endParaRPr lang="fr-FR"/>
          </a:p>
        </p:txBody>
      </p:sp>
    </p:spTree>
    <p:extLst>
      <p:ext uri="{BB962C8B-B14F-4D97-AF65-F5344CB8AC3E}">
        <p14:creationId xmlns:p14="http://schemas.microsoft.com/office/powerpoint/2010/main" val="137543821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 columns of text">
    <p:spTree>
      <p:nvGrpSpPr>
        <p:cNvPr id="1" name=""/>
        <p:cNvGrpSpPr/>
        <p:nvPr/>
      </p:nvGrpSpPr>
      <p:grpSpPr>
        <a:xfrm>
          <a:off x="0" y="0"/>
          <a:ext cx="0" cy="0"/>
          <a:chOff x="0" y="0"/>
          <a:chExt cx="0" cy="0"/>
        </a:xfrm>
      </p:grpSpPr>
      <p:sp>
        <p:nvSpPr>
          <p:cNvPr id="14" name="Title Placeholder 1"/>
          <p:cNvSpPr>
            <a:spLocks noGrp="1"/>
          </p:cNvSpPr>
          <p:nvPr>
            <p:ph type="title" hasCustomPrompt="1"/>
          </p:nvPr>
        </p:nvSpPr>
        <p:spPr>
          <a:xfrm>
            <a:off x="552990" y="320040"/>
            <a:ext cx="12349192" cy="338554"/>
          </a:xfrm>
          <a:prstGeom prst="rect">
            <a:avLst/>
          </a:prstGeom>
        </p:spPr>
        <p:txBody>
          <a:bodyPr vert="horz" lIns="0" tIns="0" rIns="0" bIns="0" rtlCol="0" anchor="t" anchorCtr="0">
            <a:spAutoFit/>
          </a:bodyPr>
          <a:lstStyle>
            <a:lvl1pPr>
              <a:defRPr/>
            </a:lvl1pPr>
          </a:lstStyle>
          <a:p>
            <a:r>
              <a:rPr lang="en-US" dirty="0"/>
              <a:t>Click to add title</a:t>
            </a:r>
          </a:p>
        </p:txBody>
      </p:sp>
      <p:sp>
        <p:nvSpPr>
          <p:cNvPr id="9" name="Text Placeholder 8"/>
          <p:cNvSpPr>
            <a:spLocks noGrp="1"/>
          </p:cNvSpPr>
          <p:nvPr>
            <p:ph type="body" sz="quarter" idx="13" hasCustomPrompt="1"/>
          </p:nvPr>
        </p:nvSpPr>
        <p:spPr>
          <a:xfrm>
            <a:off x="552990" y="649225"/>
            <a:ext cx="12349192" cy="834733"/>
          </a:xfrm>
          <a:prstGeom prst="rect">
            <a:avLst/>
          </a:prstGeom>
        </p:spPr>
        <p:txBody>
          <a:bodyPr lIns="0" tIns="0" rIns="0" bIns="0">
            <a:noAutofit/>
          </a:bodyPr>
          <a:lstStyle>
            <a:lvl1pPr marL="0" indent="0">
              <a:buNone/>
              <a:defRPr sz="2200" b="0">
                <a:solidFill>
                  <a:srgbClr val="575757"/>
                </a:solidFill>
              </a:defRPr>
            </a:lvl1pPr>
          </a:lstStyle>
          <a:p>
            <a:pPr lvl="0"/>
            <a:r>
              <a:rPr lang="en-US" dirty="0"/>
              <a:t>Click to add subtitle</a:t>
            </a:r>
          </a:p>
        </p:txBody>
      </p:sp>
      <p:sp>
        <p:nvSpPr>
          <p:cNvPr id="13" name="Content Placeholder 3"/>
          <p:cNvSpPr>
            <a:spLocks noGrp="1"/>
          </p:cNvSpPr>
          <p:nvPr>
            <p:ph sz="quarter" idx="10"/>
          </p:nvPr>
        </p:nvSpPr>
        <p:spPr>
          <a:xfrm>
            <a:off x="552990" y="1835674"/>
            <a:ext cx="5848571" cy="5199025"/>
          </a:xfrm>
          <a:prstGeom prst="rect">
            <a:avLst/>
          </a:prstGeom>
        </p:spPr>
        <p:txBody>
          <a:bodyPr/>
          <a:lstStyle>
            <a:lvl1pPr>
              <a:tabLst>
                <a:tab pos="6482234" algn="r"/>
              </a:tabLst>
              <a:defRPr/>
            </a:lvl1pPr>
            <a:lvl2pPr>
              <a:tabLst>
                <a:tab pos="6482234" algn="r"/>
              </a:tabLst>
              <a:defRPr/>
            </a:lvl2pPr>
            <a:lvl3pPr>
              <a:tabLst>
                <a:tab pos="6482234" algn="r"/>
              </a:tabLst>
              <a:defRPr/>
            </a:lvl3pPr>
            <a:lvl4pPr>
              <a:tabLst>
                <a:tab pos="6482234" algn="r"/>
              </a:tabLst>
              <a:defRPr/>
            </a:lvl4pPr>
            <a:lvl5pPr>
              <a:tabLst>
                <a:tab pos="6482234"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Content Placeholder 3"/>
          <p:cNvSpPr>
            <a:spLocks noGrp="1"/>
          </p:cNvSpPr>
          <p:nvPr>
            <p:ph sz="quarter" idx="20"/>
          </p:nvPr>
        </p:nvSpPr>
        <p:spPr>
          <a:xfrm>
            <a:off x="7034650" y="1835674"/>
            <a:ext cx="5867535" cy="5199025"/>
          </a:xfrm>
          <a:prstGeom prst="rect">
            <a:avLst/>
          </a:prstGeom>
        </p:spPr>
        <p:txBody>
          <a:bodyPr/>
          <a:lstStyle>
            <a:lvl1pPr>
              <a:tabLst>
                <a:tab pos="6482234" algn="r"/>
              </a:tabLst>
              <a:defRPr/>
            </a:lvl1pPr>
            <a:lvl2pPr>
              <a:tabLst>
                <a:tab pos="6482234" algn="r"/>
              </a:tabLst>
              <a:defRPr/>
            </a:lvl2pPr>
            <a:lvl3pPr>
              <a:tabLst>
                <a:tab pos="6482234" algn="r"/>
              </a:tabLst>
              <a:defRPr/>
            </a:lvl3pPr>
            <a:lvl4pPr>
              <a:tabLst>
                <a:tab pos="6482234" algn="r"/>
              </a:tabLst>
              <a:defRPr/>
            </a:lvl4pPr>
            <a:lvl5pPr>
              <a:tabLst>
                <a:tab pos="6482234"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Date Placeholder 7">
            <a:extLst>
              <a:ext uri="{FF2B5EF4-FFF2-40B4-BE49-F238E27FC236}">
                <a16:creationId xmlns:a16="http://schemas.microsoft.com/office/drawing/2014/main" id="{97A56A03-0E75-4282-B35F-958ACA872FBE}"/>
              </a:ext>
            </a:extLst>
          </p:cNvPr>
          <p:cNvSpPr>
            <a:spLocks noGrp="1"/>
          </p:cNvSpPr>
          <p:nvPr>
            <p:ph type="dt" sz="half" idx="2"/>
          </p:nvPr>
        </p:nvSpPr>
        <p:spPr>
          <a:xfrm>
            <a:off x="6983551" y="7140779"/>
            <a:ext cx="5397693" cy="138499"/>
          </a:xfrm>
          <a:prstGeom prst="rect">
            <a:avLst/>
          </a:prstGeom>
          <a:noFill/>
        </p:spPr>
        <p:txBody>
          <a:bodyPr wrap="square" lIns="0" tIns="0" rIns="0" bIns="0" rtlCol="0">
            <a:spAutoFit/>
          </a:bodyPr>
          <a:lstStyle>
            <a:lvl1pPr algn="r">
              <a:defRPr lang="fr-FR" sz="900" smtClean="0">
                <a:latin typeface="Calibri" panose="020F0502020204030204" pitchFamily="34" charset="0"/>
                <a:cs typeface="Calibri" panose="020F0502020204030204" pitchFamily="34" charset="0"/>
              </a:defRPr>
            </a:lvl1pPr>
          </a:lstStyle>
          <a:p>
            <a:pPr>
              <a:buSzPct val="100000"/>
              <a:buFont typeface="Arial"/>
              <a:buNone/>
            </a:pPr>
            <a:endParaRPr lang="fr-FR"/>
          </a:p>
        </p:txBody>
      </p:sp>
      <p:sp>
        <p:nvSpPr>
          <p:cNvPr id="11" name="Footer Placeholder 8">
            <a:extLst>
              <a:ext uri="{FF2B5EF4-FFF2-40B4-BE49-F238E27FC236}">
                <a16:creationId xmlns:a16="http://schemas.microsoft.com/office/drawing/2014/main" id="{94296A86-662C-4F5F-B73C-2792A815431A}"/>
              </a:ext>
            </a:extLst>
          </p:cNvPr>
          <p:cNvSpPr>
            <a:spLocks noGrp="1"/>
          </p:cNvSpPr>
          <p:nvPr>
            <p:ph type="ftr" sz="quarter" idx="3"/>
          </p:nvPr>
        </p:nvSpPr>
        <p:spPr>
          <a:xfrm>
            <a:off x="552990" y="7140779"/>
            <a:ext cx="5903237" cy="138499"/>
          </a:xfrm>
          <a:prstGeom prst="rect">
            <a:avLst/>
          </a:prstGeom>
          <a:noFill/>
        </p:spPr>
        <p:txBody>
          <a:bodyPr wrap="square" lIns="0" tIns="0" rIns="0" bIns="0" rtlCol="0">
            <a:spAutoFit/>
          </a:bodyPr>
          <a:lstStyle>
            <a:lvl1pPr>
              <a:defRPr lang="fr-FR" sz="900">
                <a:latin typeface="Calibri" panose="020F0502020204030204" pitchFamily="34" charset="0"/>
                <a:cs typeface="Calibri" panose="020F0502020204030204" pitchFamily="34" charset="0"/>
              </a:defRPr>
            </a:lvl1pPr>
          </a:lstStyle>
          <a:p>
            <a:pPr>
              <a:spcBef>
                <a:spcPts val="774"/>
              </a:spcBef>
              <a:buSzPct val="100000"/>
            </a:pPr>
            <a:r>
              <a:rPr lang="pt-BR"/>
              <a:t>© 2023 Deloitte SAS - Confidential Document</a:t>
            </a:r>
          </a:p>
        </p:txBody>
      </p:sp>
      <p:sp>
        <p:nvSpPr>
          <p:cNvPr id="12" name="Slide Number Placeholder 9">
            <a:extLst>
              <a:ext uri="{FF2B5EF4-FFF2-40B4-BE49-F238E27FC236}">
                <a16:creationId xmlns:a16="http://schemas.microsoft.com/office/drawing/2014/main" id="{54A13BCF-961A-4773-B60D-77CB408DD3AE}"/>
              </a:ext>
            </a:extLst>
          </p:cNvPr>
          <p:cNvSpPr>
            <a:spLocks noGrp="1"/>
          </p:cNvSpPr>
          <p:nvPr>
            <p:ph type="sldNum" sz="quarter" idx="4"/>
          </p:nvPr>
        </p:nvSpPr>
        <p:spPr>
          <a:xfrm>
            <a:off x="12547294" y="7140779"/>
            <a:ext cx="339493" cy="138499"/>
          </a:xfrm>
          <a:prstGeom prst="rect">
            <a:avLst/>
          </a:prstGeom>
          <a:noFill/>
        </p:spPr>
        <p:txBody>
          <a:bodyPr wrap="square" lIns="0" tIns="0" rIns="0" bIns="0" rtlCol="0">
            <a:spAutoFit/>
          </a:bodyPr>
          <a:lstStyle>
            <a:lvl1pPr algn="r">
              <a:defRPr lang="fr-FR" sz="900" smtClean="0">
                <a:latin typeface="Calibri" panose="020F0502020204030204" pitchFamily="34" charset="0"/>
                <a:cs typeface="Calibri" panose="020F0502020204030204" pitchFamily="34" charset="0"/>
              </a:defRPr>
            </a:lvl1pPr>
          </a:lstStyle>
          <a:p>
            <a:pPr>
              <a:spcBef>
                <a:spcPts val="774"/>
              </a:spcBef>
              <a:buSzPct val="100000"/>
            </a:pPr>
            <a:fld id="{8CEAD05E-2714-4B34-B50B-B68BE1D7F5D9}" type="slidenum">
              <a:rPr lang="fr-FR" smtClean="0"/>
              <a:pPr>
                <a:spcBef>
                  <a:spcPts val="774"/>
                </a:spcBef>
                <a:buSzPct val="100000"/>
              </a:pPr>
              <a:t>‹N°›</a:t>
            </a:fld>
            <a:endParaRPr lang="fr-FR"/>
          </a:p>
        </p:txBody>
      </p:sp>
    </p:spTree>
    <p:extLst>
      <p:ext uri="{BB962C8B-B14F-4D97-AF65-F5344CB8AC3E}">
        <p14:creationId xmlns:p14="http://schemas.microsoft.com/office/powerpoint/2010/main" val="31718535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columns - large">
    <p:spTree>
      <p:nvGrpSpPr>
        <p:cNvPr id="1" name=""/>
        <p:cNvGrpSpPr/>
        <p:nvPr/>
      </p:nvGrpSpPr>
      <p:grpSpPr>
        <a:xfrm>
          <a:off x="0" y="0"/>
          <a:ext cx="0" cy="0"/>
          <a:chOff x="0" y="0"/>
          <a:chExt cx="0" cy="0"/>
        </a:xfrm>
      </p:grpSpPr>
      <p:sp>
        <p:nvSpPr>
          <p:cNvPr id="7" name="Text Placeholder 8"/>
          <p:cNvSpPr>
            <a:spLocks noGrp="1"/>
          </p:cNvSpPr>
          <p:nvPr>
            <p:ph type="body" sz="quarter" idx="13" hasCustomPrompt="1"/>
          </p:nvPr>
        </p:nvSpPr>
        <p:spPr>
          <a:xfrm>
            <a:off x="552990" y="649225"/>
            <a:ext cx="12333794" cy="834733"/>
          </a:xfrm>
          <a:prstGeom prst="rect">
            <a:avLst/>
          </a:prstGeom>
        </p:spPr>
        <p:txBody>
          <a:bodyPr lIns="0" tIns="0" rIns="0" bIns="0">
            <a:noAutofit/>
          </a:bodyPr>
          <a:lstStyle>
            <a:lvl1pPr marL="0" indent="0">
              <a:buNone/>
              <a:defRPr sz="2200" b="0">
                <a:solidFill>
                  <a:srgbClr val="575757"/>
                </a:solidFill>
              </a:defRPr>
            </a:lvl1pPr>
          </a:lstStyle>
          <a:p>
            <a:pPr lvl="0"/>
            <a:r>
              <a:rPr lang="en-US" dirty="0"/>
              <a:t>Click to add subtitle</a:t>
            </a:r>
          </a:p>
        </p:txBody>
      </p:sp>
      <p:sp>
        <p:nvSpPr>
          <p:cNvPr id="8" name="Title Placeholder 1"/>
          <p:cNvSpPr>
            <a:spLocks noGrp="1"/>
          </p:cNvSpPr>
          <p:nvPr>
            <p:ph type="title" hasCustomPrompt="1"/>
          </p:nvPr>
        </p:nvSpPr>
        <p:spPr>
          <a:xfrm>
            <a:off x="552990" y="320040"/>
            <a:ext cx="12333794" cy="338554"/>
          </a:xfrm>
          <a:prstGeom prst="rect">
            <a:avLst/>
          </a:prstGeom>
        </p:spPr>
        <p:txBody>
          <a:bodyPr vert="horz" lIns="0" tIns="0" rIns="0" bIns="0" rtlCol="0" anchor="t" anchorCtr="0">
            <a:spAutoFit/>
          </a:bodyPr>
          <a:lstStyle>
            <a:lvl1pPr>
              <a:defRPr/>
            </a:lvl1pPr>
          </a:lstStyle>
          <a:p>
            <a:r>
              <a:rPr lang="en-US" dirty="0"/>
              <a:t>Click to add title</a:t>
            </a:r>
          </a:p>
        </p:txBody>
      </p:sp>
      <p:sp>
        <p:nvSpPr>
          <p:cNvPr id="11" name="Content Placeholder 3"/>
          <p:cNvSpPr>
            <a:spLocks noGrp="1"/>
          </p:cNvSpPr>
          <p:nvPr>
            <p:ph sz="quarter" idx="10"/>
          </p:nvPr>
        </p:nvSpPr>
        <p:spPr>
          <a:xfrm>
            <a:off x="552991" y="1835674"/>
            <a:ext cx="5848573" cy="5199025"/>
          </a:xfrm>
          <a:prstGeom prst="rect">
            <a:avLst/>
          </a:prstGeom>
        </p:spPr>
        <p:txBody>
          <a:bodyPr>
            <a:normAutofit/>
          </a:bodyPr>
          <a:lstStyle>
            <a:lvl1pPr>
              <a:tabLst>
                <a:tab pos="6482234" algn="r"/>
              </a:tabLst>
              <a:defRPr sz="1600"/>
            </a:lvl1pPr>
            <a:lvl2pPr>
              <a:tabLst>
                <a:tab pos="6482234" algn="r"/>
              </a:tabLst>
              <a:defRPr sz="1600"/>
            </a:lvl2pPr>
            <a:lvl3pPr>
              <a:tabLst>
                <a:tab pos="6482234" algn="r"/>
              </a:tabLst>
              <a:defRPr sz="1600"/>
            </a:lvl3pPr>
            <a:lvl4pPr>
              <a:tabLst>
                <a:tab pos="6482234" algn="r"/>
              </a:tabLst>
              <a:defRPr sz="1600"/>
            </a:lvl4pPr>
            <a:lvl5pPr>
              <a:tabLst>
                <a:tab pos="6482234" algn="r"/>
              </a:tabLst>
              <a:defRPr sz="1600" baseline="0"/>
            </a:lvl5pPr>
            <a:lvl6pPr>
              <a:defRPr sz="2062"/>
            </a:lvl6pPr>
            <a:lvl7pPr>
              <a:defRPr sz="2062"/>
            </a:lvl7pPr>
            <a:lvl8pPr>
              <a:defRPr sz="2062"/>
            </a:lvl8pPr>
            <a:lvl9pPr>
              <a:defRPr sz="2062"/>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3" name="Content Placeholder 3"/>
          <p:cNvSpPr>
            <a:spLocks noGrp="1"/>
          </p:cNvSpPr>
          <p:nvPr>
            <p:ph sz="quarter" idx="20"/>
          </p:nvPr>
        </p:nvSpPr>
        <p:spPr>
          <a:xfrm>
            <a:off x="7037363" y="1835674"/>
            <a:ext cx="5849422" cy="5199025"/>
          </a:xfrm>
          <a:prstGeom prst="rect">
            <a:avLst/>
          </a:prstGeom>
        </p:spPr>
        <p:txBody>
          <a:bodyPr>
            <a:normAutofit/>
          </a:bodyPr>
          <a:lstStyle>
            <a:lvl1pPr>
              <a:tabLst>
                <a:tab pos="6482234" algn="r"/>
              </a:tabLst>
              <a:defRPr sz="1600"/>
            </a:lvl1pPr>
            <a:lvl2pPr>
              <a:tabLst>
                <a:tab pos="6482234" algn="r"/>
              </a:tabLst>
              <a:defRPr sz="1600"/>
            </a:lvl2pPr>
            <a:lvl3pPr>
              <a:tabLst>
                <a:tab pos="6482234" algn="r"/>
              </a:tabLst>
              <a:defRPr sz="1600"/>
            </a:lvl3pPr>
            <a:lvl4pPr>
              <a:tabLst>
                <a:tab pos="6482234" algn="r"/>
              </a:tabLst>
              <a:defRPr sz="1600"/>
            </a:lvl4pPr>
            <a:lvl5pPr>
              <a:tabLst>
                <a:tab pos="6482234" algn="r"/>
              </a:tabLst>
              <a:defRPr sz="1600" baseline="0"/>
            </a:lvl5pPr>
            <a:lvl6pPr>
              <a:defRPr sz="2062"/>
            </a:lvl6pPr>
            <a:lvl7pPr>
              <a:defRPr sz="2062"/>
            </a:lvl7pPr>
            <a:lvl8pPr>
              <a:defRPr sz="2062"/>
            </a:lvl8pPr>
            <a:lvl9pPr>
              <a:defRPr sz="2062"/>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Date Placeholder 7">
            <a:extLst>
              <a:ext uri="{FF2B5EF4-FFF2-40B4-BE49-F238E27FC236}">
                <a16:creationId xmlns:a16="http://schemas.microsoft.com/office/drawing/2014/main" id="{55684825-8195-4496-9A16-446AFCBD2E4A}"/>
              </a:ext>
            </a:extLst>
          </p:cNvPr>
          <p:cNvSpPr>
            <a:spLocks noGrp="1"/>
          </p:cNvSpPr>
          <p:nvPr>
            <p:ph type="dt" sz="half" idx="2"/>
          </p:nvPr>
        </p:nvSpPr>
        <p:spPr>
          <a:xfrm>
            <a:off x="6983551" y="7140779"/>
            <a:ext cx="5397693" cy="138499"/>
          </a:xfrm>
          <a:prstGeom prst="rect">
            <a:avLst/>
          </a:prstGeom>
          <a:noFill/>
        </p:spPr>
        <p:txBody>
          <a:bodyPr wrap="square" lIns="0" tIns="0" rIns="0" bIns="0" rtlCol="0">
            <a:spAutoFit/>
          </a:bodyPr>
          <a:lstStyle>
            <a:lvl1pPr algn="r">
              <a:defRPr lang="fr-FR" sz="900" smtClean="0">
                <a:latin typeface="Calibri" panose="020F0502020204030204" pitchFamily="34" charset="0"/>
                <a:cs typeface="Calibri" panose="020F0502020204030204" pitchFamily="34" charset="0"/>
              </a:defRPr>
            </a:lvl1pPr>
          </a:lstStyle>
          <a:p>
            <a:pPr>
              <a:buSzPct val="100000"/>
              <a:buFont typeface="Arial"/>
              <a:buNone/>
            </a:pPr>
            <a:endParaRPr lang="fr-FR"/>
          </a:p>
        </p:txBody>
      </p:sp>
      <p:sp>
        <p:nvSpPr>
          <p:cNvPr id="14" name="Footer Placeholder 8">
            <a:extLst>
              <a:ext uri="{FF2B5EF4-FFF2-40B4-BE49-F238E27FC236}">
                <a16:creationId xmlns:a16="http://schemas.microsoft.com/office/drawing/2014/main" id="{1EF54C9F-9501-41BF-94B0-B2CA0260F274}"/>
              </a:ext>
            </a:extLst>
          </p:cNvPr>
          <p:cNvSpPr>
            <a:spLocks noGrp="1"/>
          </p:cNvSpPr>
          <p:nvPr>
            <p:ph type="ftr" sz="quarter" idx="3"/>
          </p:nvPr>
        </p:nvSpPr>
        <p:spPr>
          <a:xfrm>
            <a:off x="552990" y="7140779"/>
            <a:ext cx="5903237" cy="138499"/>
          </a:xfrm>
          <a:prstGeom prst="rect">
            <a:avLst/>
          </a:prstGeom>
          <a:noFill/>
        </p:spPr>
        <p:txBody>
          <a:bodyPr wrap="square" lIns="0" tIns="0" rIns="0" bIns="0" rtlCol="0">
            <a:spAutoFit/>
          </a:bodyPr>
          <a:lstStyle>
            <a:lvl1pPr>
              <a:defRPr lang="fr-FR" sz="900">
                <a:latin typeface="Calibri" panose="020F0502020204030204" pitchFamily="34" charset="0"/>
                <a:cs typeface="Calibri" panose="020F0502020204030204" pitchFamily="34" charset="0"/>
              </a:defRPr>
            </a:lvl1pPr>
          </a:lstStyle>
          <a:p>
            <a:pPr>
              <a:spcBef>
                <a:spcPts val="774"/>
              </a:spcBef>
              <a:buSzPct val="100000"/>
            </a:pPr>
            <a:r>
              <a:rPr lang="pt-BR"/>
              <a:t>© 2023 Deloitte SAS - Confidential Document</a:t>
            </a:r>
          </a:p>
        </p:txBody>
      </p:sp>
      <p:sp>
        <p:nvSpPr>
          <p:cNvPr id="15" name="Slide Number Placeholder 9">
            <a:extLst>
              <a:ext uri="{FF2B5EF4-FFF2-40B4-BE49-F238E27FC236}">
                <a16:creationId xmlns:a16="http://schemas.microsoft.com/office/drawing/2014/main" id="{BBC657A0-88BB-485F-9FB8-367FB5122B29}"/>
              </a:ext>
            </a:extLst>
          </p:cNvPr>
          <p:cNvSpPr>
            <a:spLocks noGrp="1"/>
          </p:cNvSpPr>
          <p:nvPr>
            <p:ph type="sldNum" sz="quarter" idx="4"/>
          </p:nvPr>
        </p:nvSpPr>
        <p:spPr>
          <a:xfrm>
            <a:off x="12547294" y="7140779"/>
            <a:ext cx="339493" cy="138499"/>
          </a:xfrm>
          <a:prstGeom prst="rect">
            <a:avLst/>
          </a:prstGeom>
          <a:noFill/>
        </p:spPr>
        <p:txBody>
          <a:bodyPr wrap="square" lIns="0" tIns="0" rIns="0" bIns="0" rtlCol="0">
            <a:spAutoFit/>
          </a:bodyPr>
          <a:lstStyle>
            <a:lvl1pPr algn="r">
              <a:defRPr lang="fr-FR" sz="900" smtClean="0">
                <a:latin typeface="Calibri" panose="020F0502020204030204" pitchFamily="34" charset="0"/>
                <a:cs typeface="Calibri" panose="020F0502020204030204" pitchFamily="34" charset="0"/>
              </a:defRPr>
            </a:lvl1pPr>
          </a:lstStyle>
          <a:p>
            <a:pPr>
              <a:spcBef>
                <a:spcPts val="774"/>
              </a:spcBef>
              <a:buSzPct val="100000"/>
            </a:pPr>
            <a:fld id="{8CEAD05E-2714-4B34-B50B-B68BE1D7F5D9}" type="slidenum">
              <a:rPr lang="fr-FR" smtClean="0"/>
              <a:pPr>
                <a:spcBef>
                  <a:spcPts val="774"/>
                </a:spcBef>
                <a:buSzPct val="100000"/>
              </a:pPr>
              <a:t>‹N°›</a:t>
            </a:fld>
            <a:endParaRPr lang="fr-FR"/>
          </a:p>
        </p:txBody>
      </p:sp>
    </p:spTree>
    <p:extLst>
      <p:ext uri="{BB962C8B-B14F-4D97-AF65-F5344CB8AC3E}">
        <p14:creationId xmlns:p14="http://schemas.microsoft.com/office/powerpoint/2010/main" val="3926609008"/>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552991" y="1835673"/>
            <a:ext cx="5903233" cy="4911612"/>
          </a:xfrm>
          <a:prstGeom prst="rect">
            <a:avLst/>
          </a:prstGeom>
        </p:spPr>
        <p:txBody>
          <a:bodyPr/>
          <a:lstStyle>
            <a:lvl1pPr>
              <a:tabLst>
                <a:tab pos="6482234" algn="r"/>
              </a:tabLst>
              <a:defRPr/>
            </a:lvl1pPr>
            <a:lvl2pPr>
              <a:tabLst>
                <a:tab pos="6482234" algn="r"/>
              </a:tabLst>
              <a:defRPr/>
            </a:lvl2pPr>
            <a:lvl3pPr>
              <a:tabLst>
                <a:tab pos="6482234" algn="r"/>
              </a:tabLst>
              <a:defRPr/>
            </a:lvl3pPr>
            <a:lvl4pPr>
              <a:tabLst>
                <a:tab pos="6482234" algn="r"/>
              </a:tabLst>
              <a:defRPr/>
            </a:lvl4pPr>
            <a:lvl5pPr>
              <a:tabLst>
                <a:tab pos="6482234"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 name="Chart Placeholder 2"/>
          <p:cNvSpPr>
            <a:spLocks noGrp="1"/>
          </p:cNvSpPr>
          <p:nvPr>
            <p:ph type="chart" sz="quarter" idx="21"/>
          </p:nvPr>
        </p:nvSpPr>
        <p:spPr>
          <a:xfrm>
            <a:off x="6990209" y="2342433"/>
            <a:ext cx="5896578" cy="4404850"/>
          </a:xfrm>
        </p:spPr>
        <p:txBody>
          <a:bodyPr/>
          <a:lstStyle/>
          <a:p>
            <a:r>
              <a:rPr lang="en-US" noProof="0"/>
              <a:t>Click icon to add chart</a:t>
            </a:r>
            <a:endParaRPr lang="en-US" noProof="0" dirty="0"/>
          </a:p>
        </p:txBody>
      </p:sp>
      <p:sp>
        <p:nvSpPr>
          <p:cNvPr id="6" name="Text Placeholder 5"/>
          <p:cNvSpPr>
            <a:spLocks noGrp="1"/>
          </p:cNvSpPr>
          <p:nvPr>
            <p:ph type="body" sz="quarter" idx="22"/>
          </p:nvPr>
        </p:nvSpPr>
        <p:spPr>
          <a:xfrm>
            <a:off x="6990209" y="1835672"/>
            <a:ext cx="5896578" cy="463730"/>
          </a:xfrm>
        </p:spPr>
        <p:txBody>
          <a:bodyPr/>
          <a:lstStyle/>
          <a:p>
            <a:pPr lvl="0"/>
            <a:r>
              <a:rPr lang="en-US" noProof="0"/>
              <a:t>Click to edit Master text styles</a:t>
            </a:r>
          </a:p>
        </p:txBody>
      </p:sp>
      <p:sp>
        <p:nvSpPr>
          <p:cNvPr id="11" name="Text Placeholder 8"/>
          <p:cNvSpPr>
            <a:spLocks noGrp="1"/>
          </p:cNvSpPr>
          <p:nvPr>
            <p:ph type="body" sz="quarter" idx="13" hasCustomPrompt="1"/>
          </p:nvPr>
        </p:nvSpPr>
        <p:spPr>
          <a:xfrm>
            <a:off x="552990" y="649225"/>
            <a:ext cx="12333794" cy="834733"/>
          </a:xfrm>
          <a:prstGeom prst="rect">
            <a:avLst/>
          </a:prstGeom>
        </p:spPr>
        <p:txBody>
          <a:bodyPr lIns="0" tIns="0" rIns="0" bIns="0">
            <a:noAutofit/>
          </a:bodyPr>
          <a:lstStyle>
            <a:lvl1pPr marL="0" indent="0">
              <a:buNone/>
              <a:defRPr sz="2200" b="0">
                <a:solidFill>
                  <a:srgbClr val="575757"/>
                </a:solidFill>
              </a:defRPr>
            </a:lvl1pPr>
          </a:lstStyle>
          <a:p>
            <a:pPr lvl="0"/>
            <a:r>
              <a:rPr lang="en-US" dirty="0"/>
              <a:t>Click to add subtitle</a:t>
            </a:r>
          </a:p>
        </p:txBody>
      </p:sp>
      <p:sp>
        <p:nvSpPr>
          <p:cNvPr id="13" name="Title Placeholder 1"/>
          <p:cNvSpPr>
            <a:spLocks noGrp="1"/>
          </p:cNvSpPr>
          <p:nvPr>
            <p:ph type="title" hasCustomPrompt="1"/>
          </p:nvPr>
        </p:nvSpPr>
        <p:spPr>
          <a:xfrm>
            <a:off x="552990" y="320040"/>
            <a:ext cx="12333794" cy="338554"/>
          </a:xfrm>
          <a:prstGeom prst="rect">
            <a:avLst/>
          </a:prstGeom>
        </p:spPr>
        <p:txBody>
          <a:bodyPr vert="horz" lIns="0" tIns="0" rIns="0" bIns="0" rtlCol="0" anchor="t" anchorCtr="0">
            <a:spAutoFit/>
          </a:bodyPr>
          <a:lstStyle>
            <a:lvl1pPr>
              <a:defRPr/>
            </a:lvl1pPr>
          </a:lstStyle>
          <a:p>
            <a:r>
              <a:rPr lang="en-US" dirty="0"/>
              <a:t>Click to add title</a:t>
            </a:r>
          </a:p>
        </p:txBody>
      </p:sp>
      <p:sp>
        <p:nvSpPr>
          <p:cNvPr id="15" name="Text Placeholder 7"/>
          <p:cNvSpPr>
            <a:spLocks noGrp="1"/>
          </p:cNvSpPr>
          <p:nvPr>
            <p:ph type="body" sz="quarter" idx="23"/>
          </p:nvPr>
        </p:nvSpPr>
        <p:spPr>
          <a:xfrm>
            <a:off x="552990" y="6747285"/>
            <a:ext cx="12333794" cy="287414"/>
          </a:xfrm>
        </p:spPr>
        <p:txBody>
          <a:bodyPr>
            <a:normAutofit/>
          </a:bodyPr>
          <a:lstStyle>
            <a:lvl1pPr>
              <a:spcAft>
                <a:spcPts val="0"/>
              </a:spcAft>
              <a:defRPr sz="1100"/>
            </a:lvl1pPr>
          </a:lstStyle>
          <a:p>
            <a:pPr lvl="0"/>
            <a:r>
              <a:rPr lang="en-US"/>
              <a:t>Click to edit Master text styles</a:t>
            </a:r>
          </a:p>
        </p:txBody>
      </p:sp>
      <p:sp>
        <p:nvSpPr>
          <p:cNvPr id="14" name="Date Placeholder 7">
            <a:extLst>
              <a:ext uri="{FF2B5EF4-FFF2-40B4-BE49-F238E27FC236}">
                <a16:creationId xmlns:a16="http://schemas.microsoft.com/office/drawing/2014/main" id="{0B054244-B15E-4D52-894F-DF588179C643}"/>
              </a:ext>
            </a:extLst>
          </p:cNvPr>
          <p:cNvSpPr>
            <a:spLocks noGrp="1"/>
          </p:cNvSpPr>
          <p:nvPr>
            <p:ph type="dt" sz="half" idx="2"/>
          </p:nvPr>
        </p:nvSpPr>
        <p:spPr>
          <a:xfrm>
            <a:off x="6983551" y="7140779"/>
            <a:ext cx="5397693" cy="138499"/>
          </a:xfrm>
          <a:prstGeom prst="rect">
            <a:avLst/>
          </a:prstGeom>
          <a:noFill/>
        </p:spPr>
        <p:txBody>
          <a:bodyPr wrap="square" lIns="0" tIns="0" rIns="0" bIns="0" rtlCol="0">
            <a:spAutoFit/>
          </a:bodyPr>
          <a:lstStyle>
            <a:lvl1pPr algn="r">
              <a:defRPr lang="fr-FR" sz="900" smtClean="0">
                <a:latin typeface="Calibri" panose="020F0502020204030204" pitchFamily="34" charset="0"/>
                <a:cs typeface="Calibri" panose="020F0502020204030204" pitchFamily="34" charset="0"/>
              </a:defRPr>
            </a:lvl1pPr>
          </a:lstStyle>
          <a:p>
            <a:pPr>
              <a:buSzPct val="100000"/>
              <a:buFont typeface="Arial"/>
              <a:buNone/>
            </a:pPr>
            <a:endParaRPr lang="fr-FR"/>
          </a:p>
        </p:txBody>
      </p:sp>
      <p:sp>
        <p:nvSpPr>
          <p:cNvPr id="16" name="Footer Placeholder 8">
            <a:extLst>
              <a:ext uri="{FF2B5EF4-FFF2-40B4-BE49-F238E27FC236}">
                <a16:creationId xmlns:a16="http://schemas.microsoft.com/office/drawing/2014/main" id="{C8407D95-089C-4125-A3EC-446E01AEE7F4}"/>
              </a:ext>
            </a:extLst>
          </p:cNvPr>
          <p:cNvSpPr>
            <a:spLocks noGrp="1"/>
          </p:cNvSpPr>
          <p:nvPr>
            <p:ph type="ftr" sz="quarter" idx="3"/>
          </p:nvPr>
        </p:nvSpPr>
        <p:spPr>
          <a:xfrm>
            <a:off x="552990" y="7140779"/>
            <a:ext cx="5903237" cy="138499"/>
          </a:xfrm>
          <a:prstGeom prst="rect">
            <a:avLst/>
          </a:prstGeom>
          <a:noFill/>
        </p:spPr>
        <p:txBody>
          <a:bodyPr wrap="square" lIns="0" tIns="0" rIns="0" bIns="0" rtlCol="0">
            <a:spAutoFit/>
          </a:bodyPr>
          <a:lstStyle>
            <a:lvl1pPr>
              <a:defRPr lang="fr-FR" sz="900">
                <a:latin typeface="Calibri" panose="020F0502020204030204" pitchFamily="34" charset="0"/>
                <a:cs typeface="Calibri" panose="020F0502020204030204" pitchFamily="34" charset="0"/>
              </a:defRPr>
            </a:lvl1pPr>
          </a:lstStyle>
          <a:p>
            <a:pPr>
              <a:spcBef>
                <a:spcPts val="774"/>
              </a:spcBef>
              <a:buSzPct val="100000"/>
            </a:pPr>
            <a:r>
              <a:rPr lang="pt-BR"/>
              <a:t>© 2023 Deloitte SAS - Confidential Document</a:t>
            </a:r>
          </a:p>
        </p:txBody>
      </p:sp>
      <p:sp>
        <p:nvSpPr>
          <p:cNvPr id="17" name="Slide Number Placeholder 9">
            <a:extLst>
              <a:ext uri="{FF2B5EF4-FFF2-40B4-BE49-F238E27FC236}">
                <a16:creationId xmlns:a16="http://schemas.microsoft.com/office/drawing/2014/main" id="{28EEB498-78F1-40A4-A677-3143EF7E73FD}"/>
              </a:ext>
            </a:extLst>
          </p:cNvPr>
          <p:cNvSpPr>
            <a:spLocks noGrp="1"/>
          </p:cNvSpPr>
          <p:nvPr>
            <p:ph type="sldNum" sz="quarter" idx="4"/>
          </p:nvPr>
        </p:nvSpPr>
        <p:spPr>
          <a:xfrm>
            <a:off x="12547294" y="7140779"/>
            <a:ext cx="339493" cy="138499"/>
          </a:xfrm>
          <a:prstGeom prst="rect">
            <a:avLst/>
          </a:prstGeom>
          <a:noFill/>
        </p:spPr>
        <p:txBody>
          <a:bodyPr wrap="square" lIns="0" tIns="0" rIns="0" bIns="0" rtlCol="0">
            <a:spAutoFit/>
          </a:bodyPr>
          <a:lstStyle>
            <a:lvl1pPr algn="r">
              <a:defRPr lang="fr-FR" sz="900" smtClean="0">
                <a:latin typeface="Calibri" panose="020F0502020204030204" pitchFamily="34" charset="0"/>
                <a:cs typeface="Calibri" panose="020F0502020204030204" pitchFamily="34" charset="0"/>
              </a:defRPr>
            </a:lvl1pPr>
          </a:lstStyle>
          <a:p>
            <a:pPr>
              <a:spcBef>
                <a:spcPts val="774"/>
              </a:spcBef>
              <a:buSzPct val="100000"/>
            </a:pPr>
            <a:fld id="{8CEAD05E-2714-4B34-B50B-B68BE1D7F5D9}" type="slidenum">
              <a:rPr lang="fr-FR" smtClean="0"/>
              <a:pPr>
                <a:spcBef>
                  <a:spcPts val="774"/>
                </a:spcBef>
                <a:buSzPct val="100000"/>
              </a:pPr>
              <a:t>‹N°›</a:t>
            </a:fld>
            <a:endParaRPr lang="fr-FR"/>
          </a:p>
        </p:txBody>
      </p:sp>
    </p:spTree>
    <p:extLst>
      <p:ext uri="{BB962C8B-B14F-4D97-AF65-F5344CB8AC3E}">
        <p14:creationId xmlns:p14="http://schemas.microsoft.com/office/powerpoint/2010/main" val="408253418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2_Title Slide - White">
    <p:bg bwMode="gray">
      <p:bgRef idx="1001">
        <a:schemeClr val="bg1"/>
      </p:bgRef>
    </p:bg>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52991" y="6950291"/>
            <a:ext cx="5113539" cy="328986"/>
          </a:xfrm>
          <a:prstGeom prst="rect">
            <a:avLst/>
          </a:prstGeom>
        </p:spPr>
        <p:txBody>
          <a:bodyPr anchor="b">
            <a:normAutofit/>
          </a:bodyPr>
          <a:lstStyle>
            <a:lvl1pPr>
              <a:spcAft>
                <a:spcPts val="0"/>
              </a:spcAft>
              <a:defRPr sz="1400" b="1">
                <a:solidFill>
                  <a:schemeClr val="tx1"/>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grpSp>
        <p:nvGrpSpPr>
          <p:cNvPr id="16" name="Group 15">
            <a:extLst>
              <a:ext uri="{FF2B5EF4-FFF2-40B4-BE49-F238E27FC236}">
                <a16:creationId xmlns:a16="http://schemas.microsoft.com/office/drawing/2014/main" id="{5E07D16A-6EF9-4DE2-8458-2CDCD04B4FB7}"/>
              </a:ext>
            </a:extLst>
          </p:cNvPr>
          <p:cNvGrpSpPr>
            <a:grpSpLocks noChangeAspect="1"/>
          </p:cNvGrpSpPr>
          <p:nvPr/>
        </p:nvGrpSpPr>
        <p:grpSpPr>
          <a:xfrm>
            <a:off x="475141" y="377999"/>
            <a:ext cx="2528713" cy="382438"/>
            <a:chOff x="398463" y="404813"/>
            <a:chExt cx="1627187" cy="307976"/>
          </a:xfrm>
          <a:solidFill>
            <a:schemeClr val="tx1"/>
          </a:solidFill>
        </p:grpSpPr>
        <p:sp>
          <p:nvSpPr>
            <p:cNvPr id="17" name="Oval 5">
              <a:extLst>
                <a:ext uri="{FF2B5EF4-FFF2-40B4-BE49-F238E27FC236}">
                  <a16:creationId xmlns:a16="http://schemas.microsoft.com/office/drawing/2014/main" id="{DBFCB953-B9BF-42B6-847B-DA23856B80EF}"/>
                </a:ext>
              </a:extLst>
            </p:cNvPr>
            <p:cNvSpPr>
              <a:spLocks noChangeArrowheads="1"/>
            </p:cNvSpPr>
            <p:nvPr/>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18" name="Freeform 6">
              <a:extLst>
                <a:ext uri="{FF2B5EF4-FFF2-40B4-BE49-F238E27FC236}">
                  <a16:creationId xmlns:a16="http://schemas.microsoft.com/office/drawing/2014/main" id="{48767813-7AB9-4998-B464-A4AC6C31A84A}"/>
                </a:ext>
              </a:extLst>
            </p:cNvPr>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19" name="Rectangle 7">
              <a:extLst>
                <a:ext uri="{FF2B5EF4-FFF2-40B4-BE49-F238E27FC236}">
                  <a16:creationId xmlns:a16="http://schemas.microsoft.com/office/drawing/2014/main" id="{A7DAAE69-D146-4D67-88B8-32ACAE7E0770}"/>
                </a:ext>
              </a:extLst>
            </p:cNvPr>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20" name="Freeform 8">
              <a:extLst>
                <a:ext uri="{FF2B5EF4-FFF2-40B4-BE49-F238E27FC236}">
                  <a16:creationId xmlns:a16="http://schemas.microsoft.com/office/drawing/2014/main" id="{B2C81ABB-614A-4158-90C3-6B9A9EDFEF32}"/>
                </a:ext>
              </a:extLst>
            </p:cNvPr>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21" name="Rectangle 9">
              <a:extLst>
                <a:ext uri="{FF2B5EF4-FFF2-40B4-BE49-F238E27FC236}">
                  <a16:creationId xmlns:a16="http://schemas.microsoft.com/office/drawing/2014/main" id="{A7FFBEDC-B93A-4D88-A4EB-561BFE7147E9}"/>
                </a:ext>
              </a:extLst>
            </p:cNvPr>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33" name="Rectangle 10">
              <a:extLst>
                <a:ext uri="{FF2B5EF4-FFF2-40B4-BE49-F238E27FC236}">
                  <a16:creationId xmlns:a16="http://schemas.microsoft.com/office/drawing/2014/main" id="{CE965120-5A18-4554-9C08-5048DD7AA3C0}"/>
                </a:ext>
              </a:extLst>
            </p:cNvPr>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34" name="Freeform 11">
              <a:extLst>
                <a:ext uri="{FF2B5EF4-FFF2-40B4-BE49-F238E27FC236}">
                  <a16:creationId xmlns:a16="http://schemas.microsoft.com/office/drawing/2014/main" id="{98C14172-DEE9-4DDF-92DB-A29732936F30}"/>
                </a:ext>
              </a:extLst>
            </p:cNvPr>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35" name="Freeform 12">
              <a:extLst>
                <a:ext uri="{FF2B5EF4-FFF2-40B4-BE49-F238E27FC236}">
                  <a16:creationId xmlns:a16="http://schemas.microsoft.com/office/drawing/2014/main" id="{34F70600-8B84-4A87-BE16-AA91153002DA}"/>
                </a:ext>
              </a:extLst>
            </p:cNvPr>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36" name="Freeform 13">
              <a:extLst>
                <a:ext uri="{FF2B5EF4-FFF2-40B4-BE49-F238E27FC236}">
                  <a16:creationId xmlns:a16="http://schemas.microsoft.com/office/drawing/2014/main" id="{77E53793-82E1-4677-AD8A-89E69EBD4890}"/>
                </a:ext>
              </a:extLst>
            </p:cNvPr>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37" name="Freeform 14">
              <a:extLst>
                <a:ext uri="{FF2B5EF4-FFF2-40B4-BE49-F238E27FC236}">
                  <a16:creationId xmlns:a16="http://schemas.microsoft.com/office/drawing/2014/main" id="{69403603-4F0F-46EE-830C-6F2DAD243723}"/>
                </a:ext>
              </a:extLst>
            </p:cNvPr>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grpSp>
      <p:sp>
        <p:nvSpPr>
          <p:cNvPr id="22" name="Footer Placeholder 8">
            <a:extLst>
              <a:ext uri="{FF2B5EF4-FFF2-40B4-BE49-F238E27FC236}">
                <a16:creationId xmlns:a16="http://schemas.microsoft.com/office/drawing/2014/main" id="{B32B4E7A-2416-4BCF-B3C9-B240316411DB}"/>
              </a:ext>
            </a:extLst>
          </p:cNvPr>
          <p:cNvSpPr>
            <a:spLocks noGrp="1"/>
          </p:cNvSpPr>
          <p:nvPr>
            <p:ph type="ftr" sz="quarter" idx="3"/>
          </p:nvPr>
        </p:nvSpPr>
        <p:spPr>
          <a:xfrm>
            <a:off x="6983549" y="7140779"/>
            <a:ext cx="5903237" cy="138499"/>
          </a:xfrm>
          <a:prstGeom prst="rect">
            <a:avLst/>
          </a:prstGeom>
          <a:noFill/>
        </p:spPr>
        <p:txBody>
          <a:bodyPr wrap="square" lIns="0" tIns="0" rIns="0" bIns="0" rtlCol="0">
            <a:spAutoFit/>
          </a:bodyPr>
          <a:lstStyle>
            <a:lvl1pPr algn="r">
              <a:defRPr lang="fr-FR" sz="900">
                <a:latin typeface="Calibri" panose="020F0502020204030204" pitchFamily="34" charset="0"/>
                <a:cs typeface="Calibri" panose="020F0502020204030204" pitchFamily="34" charset="0"/>
              </a:defRPr>
            </a:lvl1pPr>
          </a:lstStyle>
          <a:p>
            <a:pPr>
              <a:spcBef>
                <a:spcPts val="774"/>
              </a:spcBef>
              <a:buSzPct val="100000"/>
            </a:pPr>
            <a:r>
              <a:rPr lang="pt-BR"/>
              <a:t>© 2023 Deloitte SAS - Confidential Document</a:t>
            </a:r>
          </a:p>
        </p:txBody>
      </p:sp>
      <p:sp>
        <p:nvSpPr>
          <p:cNvPr id="23" name="Picture Placeholder 8">
            <a:extLst>
              <a:ext uri="{FF2B5EF4-FFF2-40B4-BE49-F238E27FC236}">
                <a16:creationId xmlns:a16="http://schemas.microsoft.com/office/drawing/2014/main" id="{3CE753AD-9021-4CE6-976E-DF080DA2BFF9}"/>
              </a:ext>
            </a:extLst>
          </p:cNvPr>
          <p:cNvSpPr>
            <a:spLocks noGrp="1" noChangeAspect="1"/>
          </p:cNvSpPr>
          <p:nvPr>
            <p:ph type="pic" sz="quarter" idx="11"/>
          </p:nvPr>
        </p:nvSpPr>
        <p:spPr>
          <a:xfrm>
            <a:off x="3379344" y="1163188"/>
            <a:ext cx="6702819" cy="5026982"/>
          </a:xfrm>
          <a:prstGeom prst="rect">
            <a:avLst/>
          </a:prstGeom>
        </p:spPr>
        <p:txBody>
          <a:bodyPr/>
          <a:lstStyle>
            <a:lvl1pPr>
              <a:defRPr>
                <a:solidFill>
                  <a:schemeClr val="tx1"/>
                </a:solidFill>
              </a:defRPr>
            </a:lvl1pPr>
          </a:lstStyle>
          <a:p>
            <a:r>
              <a:rPr lang="en-US" noProof="0"/>
              <a:t>Click icon to add picture</a:t>
            </a:r>
            <a:endParaRPr lang="en-US" noProof="0" dirty="0"/>
          </a:p>
        </p:txBody>
      </p:sp>
      <p:sp>
        <p:nvSpPr>
          <p:cNvPr id="24" name="Text Placeholder 5">
            <a:extLst>
              <a:ext uri="{FF2B5EF4-FFF2-40B4-BE49-F238E27FC236}">
                <a16:creationId xmlns:a16="http://schemas.microsoft.com/office/drawing/2014/main" id="{10ADFAC3-828D-4F23-BD95-63BA183A9D65}"/>
              </a:ext>
            </a:extLst>
          </p:cNvPr>
          <p:cNvSpPr>
            <a:spLocks noGrp="1"/>
          </p:cNvSpPr>
          <p:nvPr>
            <p:ph type="body" sz="quarter" idx="13" hasCustomPrompt="1"/>
          </p:nvPr>
        </p:nvSpPr>
        <p:spPr>
          <a:xfrm>
            <a:off x="6983550" y="5784084"/>
            <a:ext cx="4525256" cy="998146"/>
          </a:xfrm>
        </p:spPr>
        <p:txBody>
          <a:bodyPr anchor="b">
            <a:noAutofit/>
          </a:bodyPr>
          <a:lstStyle>
            <a:lvl1pPr>
              <a:spcAft>
                <a:spcPts val="600"/>
              </a:spcAft>
              <a:defRPr sz="1000" b="0">
                <a:solidFill>
                  <a:schemeClr val="tx1"/>
                </a:solidFill>
              </a:defRPr>
            </a:lvl1pPr>
            <a:lvl2pPr marL="171450" indent="-171450">
              <a:spcAft>
                <a:spcPts val="600"/>
              </a:spcAft>
              <a:buFont typeface="Arial" panose="020B0604020202020204" pitchFamily="34" charset="0"/>
              <a:buChar char="•"/>
              <a:defRPr sz="1000" b="0">
                <a:solidFill>
                  <a:schemeClr val="bg1"/>
                </a:solidFill>
              </a:defRPr>
            </a:lvl2pPr>
            <a:lvl3pPr>
              <a:spcAft>
                <a:spcPts val="600"/>
              </a:spcAft>
              <a:defRPr sz="1000">
                <a:solidFill>
                  <a:schemeClr val="bg1"/>
                </a:solidFill>
              </a:defRPr>
            </a:lvl3pPr>
            <a:lvl4pPr>
              <a:spcAft>
                <a:spcPts val="600"/>
              </a:spcAft>
              <a:defRPr sz="1000">
                <a:solidFill>
                  <a:schemeClr val="bg1"/>
                </a:solidFill>
              </a:defRPr>
            </a:lvl4pPr>
            <a:lvl5pPr>
              <a:spcAft>
                <a:spcPts val="600"/>
              </a:spcAft>
              <a:defRPr sz="1000">
                <a:solidFill>
                  <a:schemeClr val="bg1"/>
                </a:solidFill>
              </a:defRPr>
            </a:lvl5pPr>
          </a:lstStyle>
          <a:p>
            <a:r>
              <a:rPr lang="fr-FR" dirty="0"/>
              <a:t>Destinataire(s): [Ajouter les NOM Prénom, ou organisme]</a:t>
            </a:r>
          </a:p>
        </p:txBody>
      </p:sp>
      <p:sp>
        <p:nvSpPr>
          <p:cNvPr id="26" name="Title 3">
            <a:extLst>
              <a:ext uri="{FF2B5EF4-FFF2-40B4-BE49-F238E27FC236}">
                <a16:creationId xmlns:a16="http://schemas.microsoft.com/office/drawing/2014/main" id="{255BF450-B48F-49C0-8E9F-04D50570BAE7}"/>
              </a:ext>
            </a:extLst>
          </p:cNvPr>
          <p:cNvSpPr>
            <a:spLocks noGrp="1"/>
          </p:cNvSpPr>
          <p:nvPr>
            <p:ph type="title"/>
          </p:nvPr>
        </p:nvSpPr>
        <p:spPr>
          <a:xfrm>
            <a:off x="552994" y="5784085"/>
            <a:ext cx="5113539" cy="998145"/>
          </a:xfrm>
        </p:spPr>
        <p:txBody>
          <a:bodyPr anchor="b"/>
          <a:lstStyle>
            <a:lvl1pPr>
              <a:defRPr sz="2800" b="0">
                <a:solidFill>
                  <a:schemeClr val="accent1"/>
                </a:solidFill>
              </a:defRPr>
            </a:lvl1pPr>
          </a:lstStyle>
          <a:p>
            <a:r>
              <a:rPr lang="en-US"/>
              <a:t>Click to edit Master title style</a:t>
            </a:r>
            <a:endParaRPr lang="fr-FR" dirty="0"/>
          </a:p>
        </p:txBody>
      </p:sp>
      <p:pic>
        <p:nvPicPr>
          <p:cNvPr id="27" name="Picture 26">
            <a:extLst>
              <a:ext uri="{FF2B5EF4-FFF2-40B4-BE49-F238E27FC236}">
                <a16:creationId xmlns:a16="http://schemas.microsoft.com/office/drawing/2014/main" id="{4E327673-1413-4DDD-9B6F-FD99E249528C}"/>
              </a:ext>
            </a:extLst>
          </p:cNvPr>
          <p:cNvPicPr>
            <a:picLocks noChangeAspect="1"/>
          </p:cNvPicPr>
          <p:nvPr/>
        </p:nvPicPr>
        <p:blipFill>
          <a:blip r:embed="rId2"/>
          <a:srcRect/>
          <a:stretch/>
        </p:blipFill>
        <p:spPr>
          <a:xfrm>
            <a:off x="11584655" y="6012000"/>
            <a:ext cx="1507011" cy="1198880"/>
          </a:xfrm>
          <a:prstGeom prst="rect">
            <a:avLst/>
          </a:prstGeom>
        </p:spPr>
      </p:pic>
    </p:spTree>
    <p:extLst>
      <p:ext uri="{BB962C8B-B14F-4D97-AF65-F5344CB8AC3E}">
        <p14:creationId xmlns:p14="http://schemas.microsoft.com/office/powerpoint/2010/main" val="325796391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506"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6990204" y="2342433"/>
            <a:ext cx="5896579" cy="4404850"/>
          </a:xfrm>
        </p:spPr>
        <p:txBody>
          <a:bodyPr/>
          <a:lstStyle/>
          <a:p>
            <a:r>
              <a:rPr lang="en-US"/>
              <a:t>Click icon to add chart</a:t>
            </a:r>
            <a:endParaRPr lang="en-GB" dirty="0"/>
          </a:p>
        </p:txBody>
      </p:sp>
      <p:sp>
        <p:nvSpPr>
          <p:cNvPr id="6" name="Text Placeholder 5"/>
          <p:cNvSpPr>
            <a:spLocks noGrp="1"/>
          </p:cNvSpPr>
          <p:nvPr>
            <p:ph type="body" sz="quarter" idx="22"/>
          </p:nvPr>
        </p:nvSpPr>
        <p:spPr>
          <a:xfrm>
            <a:off x="6990207" y="1835672"/>
            <a:ext cx="5896579" cy="463730"/>
          </a:xfrm>
        </p:spPr>
        <p:txBody>
          <a:bodyPr/>
          <a:lstStyle/>
          <a:p>
            <a:pPr lvl="0"/>
            <a:r>
              <a:rPr lang="en-US" noProof="0"/>
              <a:t>Click to edit Master text styles</a:t>
            </a:r>
          </a:p>
        </p:txBody>
      </p:sp>
      <p:sp>
        <p:nvSpPr>
          <p:cNvPr id="11" name="Text Placeholder 8"/>
          <p:cNvSpPr>
            <a:spLocks noGrp="1"/>
          </p:cNvSpPr>
          <p:nvPr>
            <p:ph type="body" sz="quarter" idx="13" hasCustomPrompt="1"/>
          </p:nvPr>
        </p:nvSpPr>
        <p:spPr>
          <a:xfrm>
            <a:off x="552990" y="649225"/>
            <a:ext cx="12333794" cy="834733"/>
          </a:xfrm>
          <a:prstGeom prst="rect">
            <a:avLst/>
          </a:prstGeom>
        </p:spPr>
        <p:txBody>
          <a:bodyPr lIns="0" tIns="0" rIns="0" bIns="0">
            <a:noAutofit/>
          </a:bodyPr>
          <a:lstStyle>
            <a:lvl1pPr marL="0" indent="0">
              <a:buNone/>
              <a:defRPr sz="2200" b="0">
                <a:solidFill>
                  <a:srgbClr val="575757"/>
                </a:solidFill>
              </a:defRPr>
            </a:lvl1pPr>
          </a:lstStyle>
          <a:p>
            <a:pPr lvl="0"/>
            <a:r>
              <a:rPr lang="en-US" dirty="0"/>
              <a:t>Click to add subtitle</a:t>
            </a:r>
          </a:p>
        </p:txBody>
      </p:sp>
      <p:sp>
        <p:nvSpPr>
          <p:cNvPr id="13" name="Title Placeholder 1"/>
          <p:cNvSpPr>
            <a:spLocks noGrp="1"/>
          </p:cNvSpPr>
          <p:nvPr>
            <p:ph type="title" hasCustomPrompt="1"/>
          </p:nvPr>
        </p:nvSpPr>
        <p:spPr>
          <a:xfrm>
            <a:off x="552990" y="320040"/>
            <a:ext cx="12333794" cy="338554"/>
          </a:xfrm>
          <a:prstGeom prst="rect">
            <a:avLst/>
          </a:prstGeom>
        </p:spPr>
        <p:txBody>
          <a:bodyPr vert="horz" lIns="0" tIns="0" rIns="0" bIns="0" rtlCol="0" anchor="t" anchorCtr="0">
            <a:spAutoFit/>
          </a:bodyPr>
          <a:lstStyle>
            <a:lvl1pPr>
              <a:defRPr/>
            </a:lvl1pPr>
          </a:lstStyle>
          <a:p>
            <a:r>
              <a:rPr lang="en-US" dirty="0"/>
              <a:t>Click to add title</a:t>
            </a:r>
          </a:p>
        </p:txBody>
      </p:sp>
      <p:sp>
        <p:nvSpPr>
          <p:cNvPr id="15" name="Text Placeholder 7"/>
          <p:cNvSpPr>
            <a:spLocks noGrp="1"/>
          </p:cNvSpPr>
          <p:nvPr>
            <p:ph type="body" sz="quarter" idx="23"/>
          </p:nvPr>
        </p:nvSpPr>
        <p:spPr>
          <a:xfrm>
            <a:off x="552991" y="6747285"/>
            <a:ext cx="12308129" cy="287414"/>
          </a:xfrm>
        </p:spPr>
        <p:txBody>
          <a:bodyPr>
            <a:normAutofit/>
          </a:bodyPr>
          <a:lstStyle>
            <a:lvl1pPr>
              <a:spcAft>
                <a:spcPts val="0"/>
              </a:spcAft>
              <a:defRPr sz="1100"/>
            </a:lvl1pPr>
          </a:lstStyle>
          <a:p>
            <a:pPr lvl="0"/>
            <a:r>
              <a:rPr lang="en-US"/>
              <a:t>Click to edit Master text styles</a:t>
            </a:r>
          </a:p>
        </p:txBody>
      </p:sp>
      <p:sp>
        <p:nvSpPr>
          <p:cNvPr id="9" name="Chart Placeholder 2"/>
          <p:cNvSpPr>
            <a:spLocks noGrp="1"/>
          </p:cNvSpPr>
          <p:nvPr>
            <p:ph type="chart" sz="quarter" idx="24"/>
          </p:nvPr>
        </p:nvSpPr>
        <p:spPr>
          <a:xfrm>
            <a:off x="552990" y="2342433"/>
            <a:ext cx="5885482" cy="4404850"/>
          </a:xfrm>
        </p:spPr>
        <p:txBody>
          <a:bodyPr/>
          <a:lstStyle/>
          <a:p>
            <a:r>
              <a:rPr lang="en-US"/>
              <a:t>Click icon to add chart</a:t>
            </a:r>
            <a:endParaRPr lang="en-GB" dirty="0"/>
          </a:p>
        </p:txBody>
      </p:sp>
      <p:sp>
        <p:nvSpPr>
          <p:cNvPr id="12" name="Text Placeholder 5"/>
          <p:cNvSpPr>
            <a:spLocks noGrp="1"/>
          </p:cNvSpPr>
          <p:nvPr>
            <p:ph type="body" sz="quarter" idx="25"/>
          </p:nvPr>
        </p:nvSpPr>
        <p:spPr>
          <a:xfrm>
            <a:off x="552991" y="1835672"/>
            <a:ext cx="5885484" cy="463730"/>
          </a:xfrm>
        </p:spPr>
        <p:txBody>
          <a:bodyPr/>
          <a:lstStyle/>
          <a:p>
            <a:pPr lvl="0"/>
            <a:r>
              <a:rPr lang="en-US" noProof="0"/>
              <a:t>Click to edit Master text styles</a:t>
            </a:r>
          </a:p>
        </p:txBody>
      </p:sp>
      <p:sp>
        <p:nvSpPr>
          <p:cNvPr id="17" name="Date Placeholder 7">
            <a:extLst>
              <a:ext uri="{FF2B5EF4-FFF2-40B4-BE49-F238E27FC236}">
                <a16:creationId xmlns:a16="http://schemas.microsoft.com/office/drawing/2014/main" id="{95AF6FF6-C08E-451B-819E-48462A4583D7}"/>
              </a:ext>
            </a:extLst>
          </p:cNvPr>
          <p:cNvSpPr>
            <a:spLocks noGrp="1"/>
          </p:cNvSpPr>
          <p:nvPr>
            <p:ph type="dt" sz="half" idx="2"/>
          </p:nvPr>
        </p:nvSpPr>
        <p:spPr>
          <a:xfrm>
            <a:off x="6983551" y="7140779"/>
            <a:ext cx="5397693" cy="138499"/>
          </a:xfrm>
          <a:prstGeom prst="rect">
            <a:avLst/>
          </a:prstGeom>
          <a:noFill/>
        </p:spPr>
        <p:txBody>
          <a:bodyPr wrap="square" lIns="0" tIns="0" rIns="0" bIns="0" rtlCol="0">
            <a:spAutoFit/>
          </a:bodyPr>
          <a:lstStyle>
            <a:lvl1pPr algn="r">
              <a:defRPr lang="fr-FR" sz="900" smtClean="0">
                <a:latin typeface="Calibri" panose="020F0502020204030204" pitchFamily="34" charset="0"/>
                <a:cs typeface="Calibri" panose="020F0502020204030204" pitchFamily="34" charset="0"/>
              </a:defRPr>
            </a:lvl1pPr>
          </a:lstStyle>
          <a:p>
            <a:pPr>
              <a:buSzPct val="100000"/>
              <a:buFont typeface="Arial"/>
              <a:buNone/>
            </a:pPr>
            <a:endParaRPr lang="fr-FR"/>
          </a:p>
        </p:txBody>
      </p:sp>
      <p:sp>
        <p:nvSpPr>
          <p:cNvPr id="18" name="Footer Placeholder 8">
            <a:extLst>
              <a:ext uri="{FF2B5EF4-FFF2-40B4-BE49-F238E27FC236}">
                <a16:creationId xmlns:a16="http://schemas.microsoft.com/office/drawing/2014/main" id="{CBAE5FD5-2F5D-438E-BC70-DAC282B9DA3A}"/>
              </a:ext>
            </a:extLst>
          </p:cNvPr>
          <p:cNvSpPr>
            <a:spLocks noGrp="1"/>
          </p:cNvSpPr>
          <p:nvPr>
            <p:ph type="ftr" sz="quarter" idx="3"/>
          </p:nvPr>
        </p:nvSpPr>
        <p:spPr>
          <a:xfrm>
            <a:off x="552990" y="7140779"/>
            <a:ext cx="5903237" cy="138499"/>
          </a:xfrm>
          <a:prstGeom prst="rect">
            <a:avLst/>
          </a:prstGeom>
          <a:noFill/>
        </p:spPr>
        <p:txBody>
          <a:bodyPr wrap="square" lIns="0" tIns="0" rIns="0" bIns="0" rtlCol="0">
            <a:spAutoFit/>
          </a:bodyPr>
          <a:lstStyle>
            <a:lvl1pPr>
              <a:defRPr lang="fr-FR" sz="900">
                <a:latin typeface="Calibri" panose="020F0502020204030204" pitchFamily="34" charset="0"/>
                <a:cs typeface="Calibri" panose="020F0502020204030204" pitchFamily="34" charset="0"/>
              </a:defRPr>
            </a:lvl1pPr>
          </a:lstStyle>
          <a:p>
            <a:pPr>
              <a:spcBef>
                <a:spcPts val="774"/>
              </a:spcBef>
              <a:buSzPct val="100000"/>
            </a:pPr>
            <a:r>
              <a:rPr lang="pt-BR"/>
              <a:t>© 2023 Deloitte SAS - Confidential Document</a:t>
            </a:r>
          </a:p>
        </p:txBody>
      </p:sp>
      <p:sp>
        <p:nvSpPr>
          <p:cNvPr id="19" name="Slide Number Placeholder 9">
            <a:extLst>
              <a:ext uri="{FF2B5EF4-FFF2-40B4-BE49-F238E27FC236}">
                <a16:creationId xmlns:a16="http://schemas.microsoft.com/office/drawing/2014/main" id="{99AC8E73-FD21-4684-AABF-F6910E69998F}"/>
              </a:ext>
            </a:extLst>
          </p:cNvPr>
          <p:cNvSpPr>
            <a:spLocks noGrp="1"/>
          </p:cNvSpPr>
          <p:nvPr>
            <p:ph type="sldNum" sz="quarter" idx="4"/>
          </p:nvPr>
        </p:nvSpPr>
        <p:spPr>
          <a:xfrm>
            <a:off x="12547294" y="7140779"/>
            <a:ext cx="339493" cy="138499"/>
          </a:xfrm>
          <a:prstGeom prst="rect">
            <a:avLst/>
          </a:prstGeom>
          <a:noFill/>
        </p:spPr>
        <p:txBody>
          <a:bodyPr wrap="square" lIns="0" tIns="0" rIns="0" bIns="0" rtlCol="0">
            <a:spAutoFit/>
          </a:bodyPr>
          <a:lstStyle>
            <a:lvl1pPr algn="r">
              <a:defRPr lang="fr-FR" sz="900" smtClean="0">
                <a:latin typeface="Calibri" panose="020F0502020204030204" pitchFamily="34" charset="0"/>
                <a:cs typeface="Calibri" panose="020F0502020204030204" pitchFamily="34" charset="0"/>
              </a:defRPr>
            </a:lvl1pPr>
          </a:lstStyle>
          <a:p>
            <a:pPr>
              <a:spcBef>
                <a:spcPts val="774"/>
              </a:spcBef>
              <a:buSzPct val="100000"/>
            </a:pPr>
            <a:fld id="{8CEAD05E-2714-4B34-B50B-B68BE1D7F5D9}" type="slidenum">
              <a:rPr lang="fr-FR" smtClean="0"/>
              <a:pPr>
                <a:spcBef>
                  <a:spcPts val="774"/>
                </a:spcBef>
                <a:buSzPct val="100000"/>
              </a:pPr>
              <a:t>‹N°›</a:t>
            </a:fld>
            <a:endParaRPr lang="fr-FR"/>
          </a:p>
        </p:txBody>
      </p:sp>
    </p:spTree>
    <p:extLst>
      <p:ext uri="{BB962C8B-B14F-4D97-AF65-F5344CB8AC3E}">
        <p14:creationId xmlns:p14="http://schemas.microsoft.com/office/powerpoint/2010/main" val="74824470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 column content">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552991" y="320040"/>
            <a:ext cx="12333792" cy="338554"/>
          </a:xfrm>
          <a:prstGeom prst="rect">
            <a:avLst/>
          </a:prstGeom>
        </p:spPr>
        <p:txBody>
          <a:bodyPr vert="horz" lIns="0" tIns="0" rIns="0" bIns="0" rtlCol="0" anchor="t" anchorCtr="0">
            <a:spAutoFit/>
          </a:bodyPr>
          <a:lstStyle>
            <a:lvl1pPr>
              <a:defRPr/>
            </a:lvl1pPr>
          </a:lstStyle>
          <a:p>
            <a:r>
              <a:rPr lang="en-US" dirty="0"/>
              <a:t>Click to add title</a:t>
            </a:r>
          </a:p>
        </p:txBody>
      </p:sp>
      <p:sp>
        <p:nvSpPr>
          <p:cNvPr id="6" name="Content Placeholder 3"/>
          <p:cNvSpPr>
            <a:spLocks noGrp="1"/>
          </p:cNvSpPr>
          <p:nvPr>
            <p:ph sz="quarter" idx="10"/>
          </p:nvPr>
        </p:nvSpPr>
        <p:spPr>
          <a:xfrm>
            <a:off x="552991" y="1835674"/>
            <a:ext cx="4885430" cy="5199027"/>
          </a:xfrm>
          <a:prstGeom prst="rect">
            <a:avLst/>
          </a:prstGeom>
        </p:spPr>
        <p:txBody>
          <a:bodyPr/>
          <a:lstStyle>
            <a:lvl1pPr>
              <a:tabLst>
                <a:tab pos="6482234" algn="r"/>
              </a:tabLst>
              <a:defRPr/>
            </a:lvl1pPr>
            <a:lvl2pPr>
              <a:tabLst>
                <a:tab pos="6482234" algn="r"/>
              </a:tabLst>
              <a:defRPr/>
            </a:lvl2pPr>
            <a:lvl3pPr>
              <a:tabLst>
                <a:tab pos="6482234" algn="r"/>
              </a:tabLst>
              <a:defRPr/>
            </a:lvl3pPr>
            <a:lvl4pPr>
              <a:tabLst>
                <a:tab pos="6482234" algn="r"/>
              </a:tabLst>
              <a:defRPr/>
            </a:lvl4pPr>
            <a:lvl5pPr>
              <a:tabLst>
                <a:tab pos="6482234"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Content Placeholder 3"/>
          <p:cNvSpPr>
            <a:spLocks noGrp="1"/>
          </p:cNvSpPr>
          <p:nvPr>
            <p:ph sz="quarter" idx="16"/>
          </p:nvPr>
        </p:nvSpPr>
        <p:spPr>
          <a:xfrm>
            <a:off x="6008159" y="1874171"/>
            <a:ext cx="6878625" cy="5160528"/>
          </a:xfrm>
          <a:prstGeom prst="rect">
            <a:avLst/>
          </a:prstGeom>
        </p:spPr>
        <p:txBody>
          <a:bodyPr/>
          <a:lstStyle>
            <a:lvl1pPr>
              <a:tabLst>
                <a:tab pos="6482234" algn="r"/>
              </a:tabLst>
              <a:defRPr/>
            </a:lvl1pPr>
            <a:lvl2pPr>
              <a:tabLst>
                <a:tab pos="6482234" algn="r"/>
              </a:tabLst>
              <a:defRPr/>
            </a:lvl2pPr>
            <a:lvl3pPr>
              <a:tabLst>
                <a:tab pos="6482234" algn="r"/>
              </a:tabLst>
              <a:defRPr/>
            </a:lvl3pPr>
            <a:lvl4pPr>
              <a:tabLst>
                <a:tab pos="6482234" algn="r"/>
              </a:tabLst>
              <a:defRPr/>
            </a:lvl4pPr>
            <a:lvl5pPr>
              <a:tabLst>
                <a:tab pos="6482234"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13" hasCustomPrompt="1"/>
          </p:nvPr>
        </p:nvSpPr>
        <p:spPr>
          <a:xfrm>
            <a:off x="552990" y="649225"/>
            <a:ext cx="12333794" cy="834733"/>
          </a:xfrm>
          <a:prstGeom prst="rect">
            <a:avLst/>
          </a:prstGeom>
        </p:spPr>
        <p:txBody>
          <a:bodyPr lIns="0" tIns="0" rIns="0" bIns="0">
            <a:noAutofit/>
          </a:bodyPr>
          <a:lstStyle>
            <a:lvl1pPr marL="0" indent="0">
              <a:buNone/>
              <a:defRPr sz="2200" b="0">
                <a:solidFill>
                  <a:srgbClr val="575757"/>
                </a:solidFill>
              </a:defRPr>
            </a:lvl1pPr>
          </a:lstStyle>
          <a:p>
            <a:pPr lvl="0"/>
            <a:r>
              <a:rPr lang="en-US" dirty="0"/>
              <a:t>Click to add subtitle</a:t>
            </a:r>
          </a:p>
        </p:txBody>
      </p:sp>
      <p:sp>
        <p:nvSpPr>
          <p:cNvPr id="13" name="Date Placeholder 7">
            <a:extLst>
              <a:ext uri="{FF2B5EF4-FFF2-40B4-BE49-F238E27FC236}">
                <a16:creationId xmlns:a16="http://schemas.microsoft.com/office/drawing/2014/main" id="{F14FEB2A-8432-413A-A456-6CDA5525A182}"/>
              </a:ext>
            </a:extLst>
          </p:cNvPr>
          <p:cNvSpPr>
            <a:spLocks noGrp="1"/>
          </p:cNvSpPr>
          <p:nvPr>
            <p:ph type="dt" sz="half" idx="2"/>
          </p:nvPr>
        </p:nvSpPr>
        <p:spPr>
          <a:xfrm>
            <a:off x="6983551" y="7140779"/>
            <a:ext cx="5397693" cy="138499"/>
          </a:xfrm>
          <a:prstGeom prst="rect">
            <a:avLst/>
          </a:prstGeom>
          <a:noFill/>
        </p:spPr>
        <p:txBody>
          <a:bodyPr wrap="square" lIns="0" tIns="0" rIns="0" bIns="0" rtlCol="0">
            <a:spAutoFit/>
          </a:bodyPr>
          <a:lstStyle>
            <a:lvl1pPr algn="r">
              <a:defRPr lang="fr-FR" sz="900" smtClean="0">
                <a:latin typeface="Calibri" panose="020F0502020204030204" pitchFamily="34" charset="0"/>
                <a:cs typeface="Calibri" panose="020F0502020204030204" pitchFamily="34" charset="0"/>
              </a:defRPr>
            </a:lvl1pPr>
          </a:lstStyle>
          <a:p>
            <a:pPr>
              <a:buSzPct val="100000"/>
              <a:buFont typeface="Arial"/>
              <a:buNone/>
            </a:pPr>
            <a:endParaRPr lang="fr-FR"/>
          </a:p>
        </p:txBody>
      </p:sp>
      <p:sp>
        <p:nvSpPr>
          <p:cNvPr id="14" name="Footer Placeholder 8">
            <a:extLst>
              <a:ext uri="{FF2B5EF4-FFF2-40B4-BE49-F238E27FC236}">
                <a16:creationId xmlns:a16="http://schemas.microsoft.com/office/drawing/2014/main" id="{11C7FD25-3A1F-4600-90F6-984420B26974}"/>
              </a:ext>
            </a:extLst>
          </p:cNvPr>
          <p:cNvSpPr>
            <a:spLocks noGrp="1"/>
          </p:cNvSpPr>
          <p:nvPr>
            <p:ph type="ftr" sz="quarter" idx="3"/>
          </p:nvPr>
        </p:nvSpPr>
        <p:spPr>
          <a:xfrm>
            <a:off x="552990" y="7140779"/>
            <a:ext cx="5903237" cy="138499"/>
          </a:xfrm>
          <a:prstGeom prst="rect">
            <a:avLst/>
          </a:prstGeom>
          <a:noFill/>
        </p:spPr>
        <p:txBody>
          <a:bodyPr wrap="square" lIns="0" tIns="0" rIns="0" bIns="0" rtlCol="0">
            <a:spAutoFit/>
          </a:bodyPr>
          <a:lstStyle>
            <a:lvl1pPr>
              <a:defRPr lang="fr-FR" sz="900">
                <a:latin typeface="Calibri" panose="020F0502020204030204" pitchFamily="34" charset="0"/>
                <a:cs typeface="Calibri" panose="020F0502020204030204" pitchFamily="34" charset="0"/>
              </a:defRPr>
            </a:lvl1pPr>
          </a:lstStyle>
          <a:p>
            <a:pPr>
              <a:spcBef>
                <a:spcPts val="774"/>
              </a:spcBef>
              <a:buSzPct val="100000"/>
            </a:pPr>
            <a:r>
              <a:rPr lang="pt-BR"/>
              <a:t>© 2023 Deloitte SAS - Confidential Document</a:t>
            </a:r>
          </a:p>
        </p:txBody>
      </p:sp>
      <p:sp>
        <p:nvSpPr>
          <p:cNvPr id="15" name="Slide Number Placeholder 9">
            <a:extLst>
              <a:ext uri="{FF2B5EF4-FFF2-40B4-BE49-F238E27FC236}">
                <a16:creationId xmlns:a16="http://schemas.microsoft.com/office/drawing/2014/main" id="{0D35987E-2542-47A0-BF29-D70712E4725F}"/>
              </a:ext>
            </a:extLst>
          </p:cNvPr>
          <p:cNvSpPr>
            <a:spLocks noGrp="1"/>
          </p:cNvSpPr>
          <p:nvPr>
            <p:ph type="sldNum" sz="quarter" idx="4"/>
          </p:nvPr>
        </p:nvSpPr>
        <p:spPr>
          <a:xfrm>
            <a:off x="12547294" y="7140779"/>
            <a:ext cx="339493" cy="138499"/>
          </a:xfrm>
          <a:prstGeom prst="rect">
            <a:avLst/>
          </a:prstGeom>
          <a:noFill/>
        </p:spPr>
        <p:txBody>
          <a:bodyPr wrap="square" lIns="0" tIns="0" rIns="0" bIns="0" rtlCol="0">
            <a:spAutoFit/>
          </a:bodyPr>
          <a:lstStyle>
            <a:lvl1pPr algn="r">
              <a:defRPr lang="fr-FR" sz="900" smtClean="0">
                <a:latin typeface="Calibri" panose="020F0502020204030204" pitchFamily="34" charset="0"/>
                <a:cs typeface="Calibri" panose="020F0502020204030204" pitchFamily="34" charset="0"/>
              </a:defRPr>
            </a:lvl1pPr>
          </a:lstStyle>
          <a:p>
            <a:pPr>
              <a:spcBef>
                <a:spcPts val="774"/>
              </a:spcBef>
              <a:buSzPct val="100000"/>
            </a:pPr>
            <a:fld id="{8CEAD05E-2714-4B34-B50B-B68BE1D7F5D9}" type="slidenum">
              <a:rPr lang="fr-FR" smtClean="0"/>
              <a:pPr>
                <a:spcBef>
                  <a:spcPts val="774"/>
                </a:spcBef>
                <a:buSzPct val="100000"/>
              </a:pPr>
              <a:t>‹N°›</a:t>
            </a:fld>
            <a:endParaRPr lang="fr-FR"/>
          </a:p>
        </p:txBody>
      </p:sp>
    </p:spTree>
    <p:extLst>
      <p:ext uri="{BB962C8B-B14F-4D97-AF65-F5344CB8AC3E}">
        <p14:creationId xmlns:p14="http://schemas.microsoft.com/office/powerpoint/2010/main" val="75519807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 content with quote ">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552990" y="320040"/>
            <a:ext cx="12333794" cy="338554"/>
          </a:xfrm>
          <a:prstGeom prst="rect">
            <a:avLst/>
          </a:prstGeom>
        </p:spPr>
        <p:txBody>
          <a:bodyPr vert="horz" lIns="0" tIns="0" rIns="0" bIns="0" rtlCol="0" anchor="t" anchorCtr="0">
            <a:spAutoFit/>
          </a:bodyPr>
          <a:lstStyle>
            <a:lvl1pPr>
              <a:defRPr/>
            </a:lvl1pPr>
          </a:lstStyle>
          <a:p>
            <a:r>
              <a:rPr lang="en-US" dirty="0"/>
              <a:t>Click to add title</a:t>
            </a:r>
          </a:p>
        </p:txBody>
      </p:sp>
      <p:sp>
        <p:nvSpPr>
          <p:cNvPr id="6" name="Content Placeholder 3"/>
          <p:cNvSpPr>
            <a:spLocks noGrp="1"/>
          </p:cNvSpPr>
          <p:nvPr>
            <p:ph sz="quarter" idx="10"/>
          </p:nvPr>
        </p:nvSpPr>
        <p:spPr>
          <a:xfrm>
            <a:off x="8353431" y="1828388"/>
            <a:ext cx="4533354" cy="5206312"/>
          </a:xfrm>
          <a:prstGeom prst="rect">
            <a:avLst/>
          </a:prstGeom>
        </p:spPr>
        <p:txBody>
          <a:bodyPr>
            <a:normAutofit/>
          </a:bodyPr>
          <a:lstStyle>
            <a:lvl1pPr>
              <a:tabLst>
                <a:tab pos="6482234" algn="r"/>
              </a:tabLst>
              <a:defRPr sz="2100">
                <a:solidFill>
                  <a:schemeClr val="accent3"/>
                </a:solidFill>
              </a:defRPr>
            </a:lvl1pPr>
            <a:lvl2pPr>
              <a:tabLst>
                <a:tab pos="6482234" algn="r"/>
              </a:tabLst>
              <a:defRPr/>
            </a:lvl2pPr>
            <a:lvl3pPr>
              <a:tabLst>
                <a:tab pos="6482234" algn="r"/>
              </a:tabLst>
              <a:defRPr/>
            </a:lvl3pPr>
            <a:lvl4pPr>
              <a:tabLst>
                <a:tab pos="6482234" algn="r"/>
              </a:tabLst>
              <a:defRPr/>
            </a:lvl4pPr>
            <a:lvl5pPr>
              <a:tabLst>
                <a:tab pos="6482234" algn="r"/>
              </a:tabLst>
              <a:defRPr baseline="0"/>
            </a:lvl5pPr>
          </a:lstStyle>
          <a:p>
            <a:pPr lvl="0"/>
            <a:r>
              <a:rPr lang="en-US" noProof="0"/>
              <a:t>Click to edit Master text styles</a:t>
            </a:r>
          </a:p>
        </p:txBody>
      </p:sp>
      <p:sp>
        <p:nvSpPr>
          <p:cNvPr id="8" name="Content Placeholder 3"/>
          <p:cNvSpPr>
            <a:spLocks noGrp="1"/>
          </p:cNvSpPr>
          <p:nvPr>
            <p:ph sz="quarter" idx="16"/>
          </p:nvPr>
        </p:nvSpPr>
        <p:spPr>
          <a:xfrm>
            <a:off x="552990" y="1835672"/>
            <a:ext cx="7172231" cy="5199026"/>
          </a:xfrm>
          <a:prstGeom prst="rect">
            <a:avLst/>
          </a:prstGeom>
        </p:spPr>
        <p:txBody>
          <a:bodyPr/>
          <a:lstStyle>
            <a:lvl1pPr>
              <a:tabLst>
                <a:tab pos="6482234" algn="r"/>
              </a:tabLst>
              <a:defRPr/>
            </a:lvl1pPr>
            <a:lvl2pPr>
              <a:tabLst>
                <a:tab pos="6482234" algn="r"/>
              </a:tabLst>
              <a:defRPr/>
            </a:lvl2pPr>
            <a:lvl3pPr>
              <a:tabLst>
                <a:tab pos="6482234" algn="r"/>
              </a:tabLst>
              <a:defRPr/>
            </a:lvl3pPr>
            <a:lvl4pPr>
              <a:tabLst>
                <a:tab pos="6482234" algn="r"/>
              </a:tabLst>
              <a:defRPr/>
            </a:lvl4pPr>
            <a:lvl5pPr>
              <a:tabLst>
                <a:tab pos="6482234"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13" hasCustomPrompt="1"/>
          </p:nvPr>
        </p:nvSpPr>
        <p:spPr>
          <a:xfrm>
            <a:off x="552991" y="649225"/>
            <a:ext cx="12333792" cy="834733"/>
          </a:xfrm>
          <a:prstGeom prst="rect">
            <a:avLst/>
          </a:prstGeom>
        </p:spPr>
        <p:txBody>
          <a:bodyPr lIns="0" tIns="0" rIns="0" bIns="0">
            <a:noAutofit/>
          </a:bodyPr>
          <a:lstStyle>
            <a:lvl1pPr marL="0" indent="0">
              <a:buNone/>
              <a:defRPr sz="2200" b="0">
                <a:solidFill>
                  <a:srgbClr val="575757"/>
                </a:solidFill>
              </a:defRPr>
            </a:lvl1pPr>
          </a:lstStyle>
          <a:p>
            <a:pPr lvl="0"/>
            <a:r>
              <a:rPr lang="en-US" dirty="0"/>
              <a:t>Click to add subtitle</a:t>
            </a:r>
          </a:p>
        </p:txBody>
      </p:sp>
      <p:sp>
        <p:nvSpPr>
          <p:cNvPr id="13" name="Date Placeholder 7">
            <a:extLst>
              <a:ext uri="{FF2B5EF4-FFF2-40B4-BE49-F238E27FC236}">
                <a16:creationId xmlns:a16="http://schemas.microsoft.com/office/drawing/2014/main" id="{24624CF9-6D70-4211-A650-E9BE2C10FB64}"/>
              </a:ext>
            </a:extLst>
          </p:cNvPr>
          <p:cNvSpPr>
            <a:spLocks noGrp="1"/>
          </p:cNvSpPr>
          <p:nvPr>
            <p:ph type="dt" sz="half" idx="2"/>
          </p:nvPr>
        </p:nvSpPr>
        <p:spPr>
          <a:xfrm>
            <a:off x="6983551" y="7140779"/>
            <a:ext cx="5397693" cy="138499"/>
          </a:xfrm>
          <a:prstGeom prst="rect">
            <a:avLst/>
          </a:prstGeom>
          <a:noFill/>
        </p:spPr>
        <p:txBody>
          <a:bodyPr wrap="square" lIns="0" tIns="0" rIns="0" bIns="0" rtlCol="0">
            <a:spAutoFit/>
          </a:bodyPr>
          <a:lstStyle>
            <a:lvl1pPr algn="r">
              <a:defRPr lang="fr-FR" sz="900" smtClean="0">
                <a:latin typeface="Calibri" panose="020F0502020204030204" pitchFamily="34" charset="0"/>
                <a:cs typeface="Calibri" panose="020F0502020204030204" pitchFamily="34" charset="0"/>
              </a:defRPr>
            </a:lvl1pPr>
          </a:lstStyle>
          <a:p>
            <a:pPr>
              <a:buSzPct val="100000"/>
              <a:buFont typeface="Arial"/>
              <a:buNone/>
            </a:pPr>
            <a:endParaRPr lang="fr-FR"/>
          </a:p>
        </p:txBody>
      </p:sp>
      <p:sp>
        <p:nvSpPr>
          <p:cNvPr id="14" name="Footer Placeholder 8">
            <a:extLst>
              <a:ext uri="{FF2B5EF4-FFF2-40B4-BE49-F238E27FC236}">
                <a16:creationId xmlns:a16="http://schemas.microsoft.com/office/drawing/2014/main" id="{7C762785-DDF5-4011-8148-92107988310B}"/>
              </a:ext>
            </a:extLst>
          </p:cNvPr>
          <p:cNvSpPr>
            <a:spLocks noGrp="1"/>
          </p:cNvSpPr>
          <p:nvPr>
            <p:ph type="ftr" sz="quarter" idx="3"/>
          </p:nvPr>
        </p:nvSpPr>
        <p:spPr>
          <a:xfrm>
            <a:off x="552990" y="7140779"/>
            <a:ext cx="5903237" cy="138499"/>
          </a:xfrm>
          <a:prstGeom prst="rect">
            <a:avLst/>
          </a:prstGeom>
          <a:noFill/>
        </p:spPr>
        <p:txBody>
          <a:bodyPr wrap="square" lIns="0" tIns="0" rIns="0" bIns="0" rtlCol="0">
            <a:spAutoFit/>
          </a:bodyPr>
          <a:lstStyle>
            <a:lvl1pPr>
              <a:defRPr lang="fr-FR" sz="900">
                <a:latin typeface="Calibri" panose="020F0502020204030204" pitchFamily="34" charset="0"/>
                <a:cs typeface="Calibri" panose="020F0502020204030204" pitchFamily="34" charset="0"/>
              </a:defRPr>
            </a:lvl1pPr>
          </a:lstStyle>
          <a:p>
            <a:pPr>
              <a:spcBef>
                <a:spcPts val="774"/>
              </a:spcBef>
              <a:buSzPct val="100000"/>
            </a:pPr>
            <a:r>
              <a:rPr lang="pt-BR"/>
              <a:t>© 2023 Deloitte SAS - Confidential Document</a:t>
            </a:r>
          </a:p>
        </p:txBody>
      </p:sp>
      <p:sp>
        <p:nvSpPr>
          <p:cNvPr id="15" name="Slide Number Placeholder 9">
            <a:extLst>
              <a:ext uri="{FF2B5EF4-FFF2-40B4-BE49-F238E27FC236}">
                <a16:creationId xmlns:a16="http://schemas.microsoft.com/office/drawing/2014/main" id="{93579AEC-628E-4D68-BC23-268E889C46D5}"/>
              </a:ext>
            </a:extLst>
          </p:cNvPr>
          <p:cNvSpPr>
            <a:spLocks noGrp="1"/>
          </p:cNvSpPr>
          <p:nvPr>
            <p:ph type="sldNum" sz="quarter" idx="4"/>
          </p:nvPr>
        </p:nvSpPr>
        <p:spPr>
          <a:xfrm>
            <a:off x="12547294" y="7140779"/>
            <a:ext cx="339493" cy="138499"/>
          </a:xfrm>
          <a:prstGeom prst="rect">
            <a:avLst/>
          </a:prstGeom>
          <a:noFill/>
        </p:spPr>
        <p:txBody>
          <a:bodyPr wrap="square" lIns="0" tIns="0" rIns="0" bIns="0" rtlCol="0">
            <a:spAutoFit/>
          </a:bodyPr>
          <a:lstStyle>
            <a:lvl1pPr algn="r">
              <a:defRPr lang="fr-FR" sz="900" smtClean="0">
                <a:latin typeface="Calibri" panose="020F0502020204030204" pitchFamily="34" charset="0"/>
                <a:cs typeface="Calibri" panose="020F0502020204030204" pitchFamily="34" charset="0"/>
              </a:defRPr>
            </a:lvl1pPr>
          </a:lstStyle>
          <a:p>
            <a:pPr>
              <a:spcBef>
                <a:spcPts val="774"/>
              </a:spcBef>
              <a:buSzPct val="100000"/>
            </a:pPr>
            <a:fld id="{8CEAD05E-2714-4B34-B50B-B68BE1D7F5D9}" type="slidenum">
              <a:rPr lang="fr-FR" smtClean="0"/>
              <a:pPr>
                <a:spcBef>
                  <a:spcPts val="774"/>
                </a:spcBef>
                <a:buSzPct val="100000"/>
              </a:pPr>
              <a:t>‹N°›</a:t>
            </a:fld>
            <a:endParaRPr lang="fr-FR"/>
          </a:p>
        </p:txBody>
      </p:sp>
    </p:spTree>
    <p:extLst>
      <p:ext uri="{BB962C8B-B14F-4D97-AF65-F5344CB8AC3E}">
        <p14:creationId xmlns:p14="http://schemas.microsoft.com/office/powerpoint/2010/main" val="371320902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eam profile">
    <p:spTree>
      <p:nvGrpSpPr>
        <p:cNvPr id="1" name=""/>
        <p:cNvGrpSpPr/>
        <p:nvPr/>
      </p:nvGrpSpPr>
      <p:grpSpPr>
        <a:xfrm>
          <a:off x="0" y="0"/>
          <a:ext cx="0" cy="0"/>
          <a:chOff x="0" y="0"/>
          <a:chExt cx="0" cy="0"/>
        </a:xfrm>
      </p:grpSpPr>
      <p:sp>
        <p:nvSpPr>
          <p:cNvPr id="2" name="Title 1"/>
          <p:cNvSpPr>
            <a:spLocks noGrp="1"/>
          </p:cNvSpPr>
          <p:nvPr>
            <p:ph type="title"/>
          </p:nvPr>
        </p:nvSpPr>
        <p:spPr>
          <a:xfrm>
            <a:off x="552990" y="320040"/>
            <a:ext cx="12333794" cy="338554"/>
          </a:xfrm>
        </p:spPr>
        <p:txBody>
          <a:bodyPr>
            <a:spAutoFit/>
          </a:bodyPr>
          <a:lstStyle/>
          <a:p>
            <a:r>
              <a:rPr lang="en-US"/>
              <a:t>Click to edit Master title style</a:t>
            </a:r>
            <a:endParaRPr lang="en-GB" dirty="0"/>
          </a:p>
        </p:txBody>
      </p:sp>
      <p:sp>
        <p:nvSpPr>
          <p:cNvPr id="4" name="Picture Placeholder 6"/>
          <p:cNvSpPr>
            <a:spLocks noGrp="1"/>
          </p:cNvSpPr>
          <p:nvPr>
            <p:ph type="pic" sz="quarter" idx="13"/>
          </p:nvPr>
        </p:nvSpPr>
        <p:spPr>
          <a:xfrm>
            <a:off x="552991" y="1874171"/>
            <a:ext cx="2989556" cy="1388917"/>
          </a:xfrm>
        </p:spPr>
        <p:txBody>
          <a:bodyPr lIns="0" tIns="0" rIns="0" bIns="0">
            <a:noAutofit/>
          </a:bodyPr>
          <a:lstStyle/>
          <a:p>
            <a:r>
              <a:rPr lang="en-US" noProof="0"/>
              <a:t>Click icon to add picture</a:t>
            </a:r>
            <a:endParaRPr lang="en-US" noProof="0" dirty="0"/>
          </a:p>
        </p:txBody>
      </p:sp>
      <p:sp>
        <p:nvSpPr>
          <p:cNvPr id="5" name="Picture Placeholder 6"/>
          <p:cNvSpPr>
            <a:spLocks noGrp="1"/>
          </p:cNvSpPr>
          <p:nvPr>
            <p:ph type="pic" sz="quarter" idx="14"/>
          </p:nvPr>
        </p:nvSpPr>
        <p:spPr>
          <a:xfrm>
            <a:off x="3667737" y="1874171"/>
            <a:ext cx="2989556" cy="1388917"/>
          </a:xfrm>
        </p:spPr>
        <p:txBody>
          <a:bodyPr lIns="0" tIns="0" rIns="0" bIns="0">
            <a:noAutofit/>
          </a:bodyPr>
          <a:lstStyle/>
          <a:p>
            <a:r>
              <a:rPr lang="en-US" noProof="0"/>
              <a:t>Click icon to add picture</a:t>
            </a:r>
            <a:endParaRPr lang="en-US" noProof="0" dirty="0"/>
          </a:p>
        </p:txBody>
      </p:sp>
      <p:sp>
        <p:nvSpPr>
          <p:cNvPr id="6" name="Picture Placeholder 6"/>
          <p:cNvSpPr>
            <a:spLocks noGrp="1"/>
          </p:cNvSpPr>
          <p:nvPr>
            <p:ph type="pic" sz="quarter" idx="15"/>
          </p:nvPr>
        </p:nvSpPr>
        <p:spPr>
          <a:xfrm>
            <a:off x="6782483" y="1874171"/>
            <a:ext cx="2989556" cy="1388917"/>
          </a:xfrm>
        </p:spPr>
        <p:txBody>
          <a:bodyPr lIns="0" tIns="0" rIns="0" bIns="0">
            <a:noAutofit/>
          </a:bodyPr>
          <a:lstStyle/>
          <a:p>
            <a:r>
              <a:rPr lang="en-US" noProof="0"/>
              <a:t>Click icon to add picture</a:t>
            </a:r>
            <a:endParaRPr lang="en-US" noProof="0" dirty="0"/>
          </a:p>
        </p:txBody>
      </p:sp>
      <p:sp>
        <p:nvSpPr>
          <p:cNvPr id="7" name="Picture Placeholder 6"/>
          <p:cNvSpPr>
            <a:spLocks noGrp="1"/>
          </p:cNvSpPr>
          <p:nvPr>
            <p:ph type="pic" sz="quarter" idx="16"/>
          </p:nvPr>
        </p:nvSpPr>
        <p:spPr>
          <a:xfrm>
            <a:off x="9897231" y="1874171"/>
            <a:ext cx="2989556" cy="1388917"/>
          </a:xfrm>
        </p:spPr>
        <p:txBody>
          <a:bodyPr lIns="0" tIns="0" rIns="0" bIns="0">
            <a:noAutofit/>
          </a:bodyPr>
          <a:lstStyle/>
          <a:p>
            <a:r>
              <a:rPr lang="en-US" noProof="0"/>
              <a:t>Click icon to add picture</a:t>
            </a:r>
            <a:endParaRPr lang="en-US" noProof="0" dirty="0"/>
          </a:p>
        </p:txBody>
      </p:sp>
      <p:sp>
        <p:nvSpPr>
          <p:cNvPr id="9" name="Text Placeholder 8"/>
          <p:cNvSpPr>
            <a:spLocks noGrp="1"/>
          </p:cNvSpPr>
          <p:nvPr>
            <p:ph type="body" sz="quarter" idx="17"/>
          </p:nvPr>
        </p:nvSpPr>
        <p:spPr>
          <a:xfrm>
            <a:off x="552991" y="3443853"/>
            <a:ext cx="2998891" cy="3590843"/>
          </a:xfrm>
        </p:spPr>
        <p:txBody>
          <a:bodyPr/>
          <a:lstStyle>
            <a:lvl1pPr>
              <a:defRPr b="1">
                <a:solidFill>
                  <a:schemeClr val="accent1"/>
                </a:solidFill>
                <a:latin typeface="+mj-lt"/>
              </a:defRPr>
            </a:lvl1pPr>
            <a:lvl2pPr>
              <a:spcAft>
                <a:spcPts val="0"/>
              </a:spcAft>
              <a:defRPr/>
            </a:lvl2pPr>
            <a:lvl3pPr marL="0" indent="0">
              <a:spcAft>
                <a:spcPts val="0"/>
              </a:spcAft>
              <a:buNone/>
              <a:defRPr/>
            </a:lvl3pPr>
            <a:lvl4pPr marL="227366" indent="-227366">
              <a:spcAft>
                <a:spcPts val="0"/>
              </a:spcAft>
              <a:buFont typeface="Arial" panose="020B0604020202020204" pitchFamily="34" charset="0"/>
              <a:buChar char="•"/>
              <a:defRPr/>
            </a:lvl4pPr>
            <a:lvl5pPr marL="459371" indent="-227366">
              <a:spcAft>
                <a:spcPts val="0"/>
              </a:spcAft>
              <a:defRPr baseline="0"/>
            </a:lvl5pPr>
            <a:lvl6pPr marL="459371" indent="-227366">
              <a:spcAft>
                <a:spcPts val="0"/>
              </a:spcAft>
              <a:buFont typeface="Verdana" panose="020B0604030504040204" pitchFamily="34" charset="0"/>
              <a:buChar char="−"/>
              <a:defRPr/>
            </a:lvl6pPr>
            <a:lvl7pPr marL="459371" indent="-227366">
              <a:spcAft>
                <a:spcPts val="0"/>
              </a:spcAft>
              <a:defRPr/>
            </a:lvl7pPr>
            <a:lvl8pPr marL="459371" indent="-227366">
              <a:spcAft>
                <a:spcPts val="0"/>
              </a:spcAft>
              <a:defRPr/>
            </a:lvl8pPr>
            <a:lvl9pPr marL="459371" indent="-227366">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8"/>
          </p:nvPr>
        </p:nvSpPr>
        <p:spPr>
          <a:xfrm>
            <a:off x="6796486" y="3439830"/>
            <a:ext cx="2989556" cy="3594868"/>
          </a:xfrm>
        </p:spPr>
        <p:txBody>
          <a:bodyPr/>
          <a:lstStyle>
            <a:lvl1pPr>
              <a:defRPr b="1">
                <a:solidFill>
                  <a:schemeClr val="accent1"/>
                </a:solidFill>
              </a:defRPr>
            </a:lvl1pPr>
            <a:lvl2pPr>
              <a:spcAft>
                <a:spcPts val="0"/>
              </a:spcAft>
              <a:defRPr/>
            </a:lvl2pPr>
            <a:lvl3pPr marL="0" indent="0">
              <a:spcAft>
                <a:spcPts val="0"/>
              </a:spcAft>
              <a:buNone/>
              <a:defRPr/>
            </a:lvl3pPr>
            <a:lvl4pPr marL="227366" indent="-227366">
              <a:spcAft>
                <a:spcPts val="0"/>
              </a:spcAft>
              <a:buFont typeface="Arial" panose="020B0604020202020204" pitchFamily="34" charset="0"/>
              <a:buChar char="•"/>
              <a:defRPr/>
            </a:lvl4pPr>
            <a:lvl5pPr marL="459371" indent="-227366">
              <a:spcAft>
                <a:spcPts val="0"/>
              </a:spcAft>
              <a:defRPr baseline="0"/>
            </a:lvl5pPr>
            <a:lvl6pPr marL="459371" indent="-227366">
              <a:spcAft>
                <a:spcPts val="0"/>
              </a:spcAft>
              <a:buFont typeface="Verdana" panose="020B0604030504040204" pitchFamily="34" charset="0"/>
              <a:buChar char="−"/>
              <a:defRPr/>
            </a:lvl6pPr>
            <a:lvl7pPr marL="459371" indent="-227366">
              <a:spcAft>
                <a:spcPts val="0"/>
              </a:spcAft>
              <a:defRPr/>
            </a:lvl7pPr>
            <a:lvl8pPr marL="459371" indent="-227366">
              <a:spcAft>
                <a:spcPts val="0"/>
              </a:spcAft>
              <a:defRPr/>
            </a:lvl8pPr>
            <a:lvl9pPr marL="459371" indent="-227366">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19"/>
          </p:nvPr>
        </p:nvSpPr>
        <p:spPr>
          <a:xfrm>
            <a:off x="3679406" y="3443853"/>
            <a:ext cx="2989556" cy="3590845"/>
          </a:xfrm>
        </p:spPr>
        <p:txBody>
          <a:bodyPr/>
          <a:lstStyle>
            <a:lvl1pPr>
              <a:defRPr b="1">
                <a:solidFill>
                  <a:schemeClr val="accent1"/>
                </a:solidFill>
              </a:defRPr>
            </a:lvl1pPr>
            <a:lvl2pPr>
              <a:spcAft>
                <a:spcPts val="0"/>
              </a:spcAft>
              <a:defRPr/>
            </a:lvl2pPr>
            <a:lvl3pPr marL="0" indent="0">
              <a:spcAft>
                <a:spcPts val="0"/>
              </a:spcAft>
              <a:buNone/>
              <a:defRPr/>
            </a:lvl3pPr>
            <a:lvl4pPr marL="227366" indent="-227366">
              <a:spcAft>
                <a:spcPts val="0"/>
              </a:spcAft>
              <a:buFont typeface="Arial" panose="020B0604020202020204" pitchFamily="34" charset="0"/>
              <a:buChar char="•"/>
              <a:defRPr/>
            </a:lvl4pPr>
            <a:lvl5pPr marL="459371" indent="-227366">
              <a:spcAft>
                <a:spcPts val="0"/>
              </a:spcAft>
              <a:defRPr baseline="0"/>
            </a:lvl5pPr>
            <a:lvl6pPr marL="459371" indent="-227366">
              <a:spcAft>
                <a:spcPts val="0"/>
              </a:spcAft>
              <a:buFont typeface="Verdana" panose="020B0604030504040204" pitchFamily="34" charset="0"/>
              <a:buChar char="−"/>
              <a:defRPr/>
            </a:lvl6pPr>
            <a:lvl7pPr marL="459371" indent="-227366">
              <a:spcAft>
                <a:spcPts val="0"/>
              </a:spcAft>
              <a:defRPr/>
            </a:lvl7pPr>
            <a:lvl8pPr marL="459371" indent="-227366">
              <a:spcAft>
                <a:spcPts val="0"/>
              </a:spcAft>
              <a:defRPr/>
            </a:lvl8pPr>
            <a:lvl9pPr marL="459371" indent="-227366">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Text Placeholder 8"/>
          <p:cNvSpPr>
            <a:spLocks noGrp="1"/>
          </p:cNvSpPr>
          <p:nvPr>
            <p:ph type="body" sz="quarter" idx="20"/>
          </p:nvPr>
        </p:nvSpPr>
        <p:spPr>
          <a:xfrm>
            <a:off x="9913565" y="3426555"/>
            <a:ext cx="2973223" cy="3608141"/>
          </a:xfrm>
        </p:spPr>
        <p:txBody>
          <a:bodyPr/>
          <a:lstStyle>
            <a:lvl1pPr>
              <a:defRPr b="1">
                <a:solidFill>
                  <a:schemeClr val="accent1"/>
                </a:solidFill>
              </a:defRPr>
            </a:lvl1pPr>
            <a:lvl2pPr>
              <a:spcAft>
                <a:spcPts val="0"/>
              </a:spcAft>
              <a:defRPr/>
            </a:lvl2pPr>
            <a:lvl3pPr marL="0" indent="0">
              <a:spcAft>
                <a:spcPts val="0"/>
              </a:spcAft>
              <a:buNone/>
              <a:defRPr/>
            </a:lvl3pPr>
            <a:lvl4pPr marL="227366" indent="-227366">
              <a:spcAft>
                <a:spcPts val="0"/>
              </a:spcAft>
              <a:buFont typeface="Arial" panose="020B0604020202020204" pitchFamily="34" charset="0"/>
              <a:buChar char="•"/>
              <a:defRPr/>
            </a:lvl4pPr>
            <a:lvl5pPr marL="459371" indent="-227366">
              <a:spcAft>
                <a:spcPts val="0"/>
              </a:spcAft>
              <a:defRPr baseline="0"/>
            </a:lvl5pPr>
            <a:lvl6pPr marL="459371" indent="-227366">
              <a:spcAft>
                <a:spcPts val="0"/>
              </a:spcAft>
              <a:buFont typeface="Verdana" panose="020B0604030504040204" pitchFamily="34" charset="0"/>
              <a:buChar char="−"/>
              <a:defRPr/>
            </a:lvl6pPr>
            <a:lvl7pPr marL="459371" indent="-227366">
              <a:spcAft>
                <a:spcPts val="0"/>
              </a:spcAft>
              <a:defRPr/>
            </a:lvl7pPr>
            <a:lvl8pPr marL="459371" indent="-227366">
              <a:spcAft>
                <a:spcPts val="0"/>
              </a:spcAft>
              <a:defRPr/>
            </a:lvl8pPr>
            <a:lvl9pPr marL="459371" indent="-227366">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3" name="Text Placeholder 8"/>
          <p:cNvSpPr>
            <a:spLocks noGrp="1"/>
          </p:cNvSpPr>
          <p:nvPr>
            <p:ph type="body" sz="quarter" idx="21" hasCustomPrompt="1"/>
          </p:nvPr>
        </p:nvSpPr>
        <p:spPr>
          <a:xfrm>
            <a:off x="552991" y="649225"/>
            <a:ext cx="12333795" cy="834733"/>
          </a:xfrm>
          <a:prstGeom prst="rect">
            <a:avLst/>
          </a:prstGeom>
        </p:spPr>
        <p:txBody>
          <a:bodyPr lIns="0" tIns="0" rIns="0" bIns="0">
            <a:noAutofit/>
          </a:bodyPr>
          <a:lstStyle>
            <a:lvl1pPr marL="0" indent="0">
              <a:buNone/>
              <a:defRPr sz="2200" b="0">
                <a:solidFill>
                  <a:srgbClr val="575757"/>
                </a:solidFill>
              </a:defRPr>
            </a:lvl1pPr>
          </a:lstStyle>
          <a:p>
            <a:pPr lvl="0"/>
            <a:r>
              <a:rPr lang="en-US" dirty="0"/>
              <a:t>Click to add subtitle</a:t>
            </a:r>
          </a:p>
        </p:txBody>
      </p:sp>
      <p:sp>
        <p:nvSpPr>
          <p:cNvPr id="17" name="Date Placeholder 7">
            <a:extLst>
              <a:ext uri="{FF2B5EF4-FFF2-40B4-BE49-F238E27FC236}">
                <a16:creationId xmlns:a16="http://schemas.microsoft.com/office/drawing/2014/main" id="{6CEA9E4F-59F0-4D08-83DF-EC879D57E839}"/>
              </a:ext>
            </a:extLst>
          </p:cNvPr>
          <p:cNvSpPr>
            <a:spLocks noGrp="1"/>
          </p:cNvSpPr>
          <p:nvPr>
            <p:ph type="dt" sz="half" idx="2"/>
          </p:nvPr>
        </p:nvSpPr>
        <p:spPr>
          <a:xfrm>
            <a:off x="6983551" y="7140779"/>
            <a:ext cx="5397693" cy="138499"/>
          </a:xfrm>
          <a:prstGeom prst="rect">
            <a:avLst/>
          </a:prstGeom>
          <a:noFill/>
        </p:spPr>
        <p:txBody>
          <a:bodyPr wrap="square" lIns="0" tIns="0" rIns="0" bIns="0" rtlCol="0">
            <a:spAutoFit/>
          </a:bodyPr>
          <a:lstStyle>
            <a:lvl1pPr algn="r">
              <a:defRPr lang="fr-FR" sz="900" smtClean="0">
                <a:latin typeface="Calibri" panose="020F0502020204030204" pitchFamily="34" charset="0"/>
                <a:cs typeface="Calibri" panose="020F0502020204030204" pitchFamily="34" charset="0"/>
              </a:defRPr>
            </a:lvl1pPr>
          </a:lstStyle>
          <a:p>
            <a:pPr>
              <a:buSzPct val="100000"/>
              <a:buFont typeface="Arial"/>
              <a:buNone/>
            </a:pPr>
            <a:endParaRPr lang="fr-FR"/>
          </a:p>
        </p:txBody>
      </p:sp>
      <p:sp>
        <p:nvSpPr>
          <p:cNvPr id="18" name="Footer Placeholder 8">
            <a:extLst>
              <a:ext uri="{FF2B5EF4-FFF2-40B4-BE49-F238E27FC236}">
                <a16:creationId xmlns:a16="http://schemas.microsoft.com/office/drawing/2014/main" id="{CAFBA71F-4368-43FD-9156-937E0C9D463E}"/>
              </a:ext>
            </a:extLst>
          </p:cNvPr>
          <p:cNvSpPr>
            <a:spLocks noGrp="1"/>
          </p:cNvSpPr>
          <p:nvPr>
            <p:ph type="ftr" sz="quarter" idx="3"/>
          </p:nvPr>
        </p:nvSpPr>
        <p:spPr>
          <a:xfrm>
            <a:off x="552990" y="7140779"/>
            <a:ext cx="5903237" cy="138499"/>
          </a:xfrm>
          <a:prstGeom prst="rect">
            <a:avLst/>
          </a:prstGeom>
          <a:noFill/>
        </p:spPr>
        <p:txBody>
          <a:bodyPr wrap="square" lIns="0" tIns="0" rIns="0" bIns="0" rtlCol="0">
            <a:spAutoFit/>
          </a:bodyPr>
          <a:lstStyle>
            <a:lvl1pPr>
              <a:defRPr lang="fr-FR" sz="900">
                <a:latin typeface="Calibri" panose="020F0502020204030204" pitchFamily="34" charset="0"/>
                <a:cs typeface="Calibri" panose="020F0502020204030204" pitchFamily="34" charset="0"/>
              </a:defRPr>
            </a:lvl1pPr>
          </a:lstStyle>
          <a:p>
            <a:pPr>
              <a:spcBef>
                <a:spcPts val="774"/>
              </a:spcBef>
              <a:buSzPct val="100000"/>
            </a:pPr>
            <a:r>
              <a:rPr lang="pt-BR"/>
              <a:t>© 2023 Deloitte SAS - Confidential Document</a:t>
            </a:r>
          </a:p>
        </p:txBody>
      </p:sp>
      <p:sp>
        <p:nvSpPr>
          <p:cNvPr id="19" name="Slide Number Placeholder 9">
            <a:extLst>
              <a:ext uri="{FF2B5EF4-FFF2-40B4-BE49-F238E27FC236}">
                <a16:creationId xmlns:a16="http://schemas.microsoft.com/office/drawing/2014/main" id="{282A4A18-9409-4068-806C-99A791647829}"/>
              </a:ext>
            </a:extLst>
          </p:cNvPr>
          <p:cNvSpPr>
            <a:spLocks noGrp="1"/>
          </p:cNvSpPr>
          <p:nvPr>
            <p:ph type="sldNum" sz="quarter" idx="4"/>
          </p:nvPr>
        </p:nvSpPr>
        <p:spPr>
          <a:xfrm>
            <a:off x="12547294" y="7140779"/>
            <a:ext cx="339493" cy="138499"/>
          </a:xfrm>
          <a:prstGeom prst="rect">
            <a:avLst/>
          </a:prstGeom>
          <a:noFill/>
        </p:spPr>
        <p:txBody>
          <a:bodyPr wrap="square" lIns="0" tIns="0" rIns="0" bIns="0" rtlCol="0">
            <a:spAutoFit/>
          </a:bodyPr>
          <a:lstStyle>
            <a:lvl1pPr algn="r">
              <a:defRPr lang="fr-FR" sz="900" smtClean="0">
                <a:latin typeface="Calibri" panose="020F0502020204030204" pitchFamily="34" charset="0"/>
                <a:cs typeface="Calibri" panose="020F0502020204030204" pitchFamily="34" charset="0"/>
              </a:defRPr>
            </a:lvl1pPr>
          </a:lstStyle>
          <a:p>
            <a:pPr>
              <a:spcBef>
                <a:spcPts val="774"/>
              </a:spcBef>
              <a:buSzPct val="100000"/>
            </a:pPr>
            <a:fld id="{8CEAD05E-2714-4B34-B50B-B68BE1D7F5D9}" type="slidenum">
              <a:rPr lang="fr-FR" smtClean="0"/>
              <a:pPr>
                <a:spcBef>
                  <a:spcPts val="774"/>
                </a:spcBef>
                <a:buSzPct val="100000"/>
              </a:pPr>
              <a:t>‹N°›</a:t>
            </a:fld>
            <a:endParaRPr lang="fr-FR"/>
          </a:p>
        </p:txBody>
      </p:sp>
    </p:spTree>
    <p:extLst>
      <p:ext uri="{BB962C8B-B14F-4D97-AF65-F5344CB8AC3E}">
        <p14:creationId xmlns:p14="http://schemas.microsoft.com/office/powerpoint/2010/main" val="295237050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eam profile 2">
    <p:spTree>
      <p:nvGrpSpPr>
        <p:cNvPr id="1" name=""/>
        <p:cNvGrpSpPr/>
        <p:nvPr/>
      </p:nvGrpSpPr>
      <p:grpSpPr>
        <a:xfrm>
          <a:off x="0" y="0"/>
          <a:ext cx="0" cy="0"/>
          <a:chOff x="0" y="0"/>
          <a:chExt cx="0" cy="0"/>
        </a:xfrm>
      </p:grpSpPr>
      <p:sp>
        <p:nvSpPr>
          <p:cNvPr id="2" name="Title 1"/>
          <p:cNvSpPr>
            <a:spLocks noGrp="1"/>
          </p:cNvSpPr>
          <p:nvPr>
            <p:ph type="title"/>
          </p:nvPr>
        </p:nvSpPr>
        <p:spPr>
          <a:xfrm>
            <a:off x="552990" y="320040"/>
            <a:ext cx="12333794" cy="338554"/>
          </a:xfrm>
        </p:spPr>
        <p:txBody>
          <a:bodyPr>
            <a:spAutoFit/>
          </a:bodyPr>
          <a:lstStyle/>
          <a:p>
            <a:r>
              <a:rPr lang="en-US" noProof="0"/>
              <a:t>Click to edit Master title style</a:t>
            </a:r>
            <a:endParaRPr lang="en-US" noProof="0" dirty="0"/>
          </a:p>
        </p:txBody>
      </p:sp>
      <p:sp>
        <p:nvSpPr>
          <p:cNvPr id="4" name="Rectangle 3"/>
          <p:cNvSpPr/>
          <p:nvPr/>
        </p:nvSpPr>
        <p:spPr>
          <a:xfrm>
            <a:off x="555583" y="1881842"/>
            <a:ext cx="6058482"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418" dirty="0">
              <a:solidFill>
                <a:schemeClr val="bg1"/>
              </a:solidFill>
            </a:endParaRPr>
          </a:p>
        </p:txBody>
      </p:sp>
      <p:sp>
        <p:nvSpPr>
          <p:cNvPr id="5" name="Rectangle 4"/>
          <p:cNvSpPr/>
          <p:nvPr/>
        </p:nvSpPr>
        <p:spPr>
          <a:xfrm>
            <a:off x="6861083" y="1874171"/>
            <a:ext cx="6035405" cy="671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418" dirty="0">
              <a:solidFill>
                <a:schemeClr val="bg1"/>
              </a:solidFill>
            </a:endParaRPr>
          </a:p>
        </p:txBody>
      </p:sp>
      <p:sp>
        <p:nvSpPr>
          <p:cNvPr id="6" name="Rectangle 5"/>
          <p:cNvSpPr/>
          <p:nvPr/>
        </p:nvSpPr>
        <p:spPr>
          <a:xfrm>
            <a:off x="555583" y="4481101"/>
            <a:ext cx="6058482"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418" dirty="0">
              <a:solidFill>
                <a:schemeClr val="bg1"/>
              </a:solidFill>
            </a:endParaRPr>
          </a:p>
        </p:txBody>
      </p:sp>
      <p:sp>
        <p:nvSpPr>
          <p:cNvPr id="7" name="Rectangle 6"/>
          <p:cNvSpPr/>
          <p:nvPr/>
        </p:nvSpPr>
        <p:spPr>
          <a:xfrm>
            <a:off x="6861083" y="4481101"/>
            <a:ext cx="6035405"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418" dirty="0">
              <a:solidFill>
                <a:schemeClr val="bg1"/>
              </a:solidFill>
            </a:endParaRPr>
          </a:p>
        </p:txBody>
      </p:sp>
      <p:sp>
        <p:nvSpPr>
          <p:cNvPr id="8" name="Picture Placeholder 11"/>
          <p:cNvSpPr>
            <a:spLocks noGrp="1"/>
          </p:cNvSpPr>
          <p:nvPr>
            <p:ph type="pic" sz="quarter" idx="25"/>
          </p:nvPr>
        </p:nvSpPr>
        <p:spPr>
          <a:xfrm>
            <a:off x="552990" y="2072587"/>
            <a:ext cx="2169413" cy="1627017"/>
          </a:xfrm>
        </p:spPr>
        <p:txBody>
          <a:bodyPr/>
          <a:lstStyle>
            <a:lvl1pPr algn="ctr">
              <a:defRPr/>
            </a:lvl1pPr>
          </a:lstStyle>
          <a:p>
            <a:r>
              <a:rPr lang="en-US"/>
              <a:t>Click icon to add picture</a:t>
            </a:r>
            <a:endParaRPr lang="en-GB" dirty="0"/>
          </a:p>
        </p:txBody>
      </p:sp>
      <p:sp>
        <p:nvSpPr>
          <p:cNvPr id="9" name="Picture Placeholder 11"/>
          <p:cNvSpPr>
            <a:spLocks noGrp="1"/>
          </p:cNvSpPr>
          <p:nvPr>
            <p:ph type="pic" sz="quarter" idx="27"/>
          </p:nvPr>
        </p:nvSpPr>
        <p:spPr>
          <a:xfrm>
            <a:off x="6861081" y="2072587"/>
            <a:ext cx="2169413" cy="1627017"/>
          </a:xfrm>
        </p:spPr>
        <p:txBody>
          <a:bodyPr/>
          <a:lstStyle>
            <a:lvl1pPr algn="ctr">
              <a:defRPr/>
            </a:lvl1pPr>
          </a:lstStyle>
          <a:p>
            <a:r>
              <a:rPr lang="en-US"/>
              <a:t>Click icon to add picture</a:t>
            </a:r>
            <a:endParaRPr lang="en-GB" dirty="0"/>
          </a:p>
        </p:txBody>
      </p:sp>
      <p:sp>
        <p:nvSpPr>
          <p:cNvPr id="10" name="Picture Placeholder 11"/>
          <p:cNvSpPr>
            <a:spLocks noGrp="1"/>
          </p:cNvSpPr>
          <p:nvPr>
            <p:ph type="pic" sz="quarter" idx="29"/>
          </p:nvPr>
        </p:nvSpPr>
        <p:spPr>
          <a:xfrm>
            <a:off x="552990" y="4691687"/>
            <a:ext cx="2169413" cy="1627017"/>
          </a:xfrm>
        </p:spPr>
        <p:txBody>
          <a:bodyPr/>
          <a:lstStyle>
            <a:lvl1pPr algn="ctr">
              <a:defRPr/>
            </a:lvl1pPr>
          </a:lstStyle>
          <a:p>
            <a:r>
              <a:rPr lang="en-US"/>
              <a:t>Click icon to add picture</a:t>
            </a:r>
            <a:endParaRPr lang="en-GB" dirty="0"/>
          </a:p>
        </p:txBody>
      </p:sp>
      <p:sp>
        <p:nvSpPr>
          <p:cNvPr id="11" name="Picture Placeholder 11"/>
          <p:cNvSpPr>
            <a:spLocks noGrp="1"/>
          </p:cNvSpPr>
          <p:nvPr>
            <p:ph type="pic" sz="quarter" idx="31"/>
          </p:nvPr>
        </p:nvSpPr>
        <p:spPr>
          <a:xfrm>
            <a:off x="6861081" y="4691687"/>
            <a:ext cx="2169413" cy="1627017"/>
          </a:xfrm>
        </p:spPr>
        <p:txBody>
          <a:bodyPr/>
          <a:lstStyle>
            <a:lvl1pPr algn="ctr">
              <a:defRPr/>
            </a:lvl1pPr>
          </a:lstStyle>
          <a:p>
            <a:r>
              <a:rPr lang="en-US"/>
              <a:t>Click icon to add picture</a:t>
            </a:r>
            <a:endParaRPr lang="en-GB" dirty="0"/>
          </a:p>
        </p:txBody>
      </p:sp>
      <p:sp>
        <p:nvSpPr>
          <p:cNvPr id="13" name="Text Placeholder 12"/>
          <p:cNvSpPr>
            <a:spLocks noGrp="1"/>
          </p:cNvSpPr>
          <p:nvPr>
            <p:ph type="body" sz="quarter" idx="32"/>
          </p:nvPr>
        </p:nvSpPr>
        <p:spPr>
          <a:xfrm>
            <a:off x="2986966" y="2072587"/>
            <a:ext cx="3624506" cy="2142900"/>
          </a:xfrm>
        </p:spPr>
        <p:txBody>
          <a:bodyPr/>
          <a:lstStyle>
            <a:lvl1pPr>
              <a:spcAft>
                <a:spcPts val="0"/>
              </a:spcAft>
              <a:defRPr b="1">
                <a:latin typeface="+mj-lt"/>
              </a:defRPr>
            </a:lvl1pPr>
            <a:lvl2pPr>
              <a:spcAft>
                <a:spcPts val="0"/>
              </a:spcAft>
              <a:defRPr b="0"/>
            </a:lvl2pPr>
          </a:lstStyle>
          <a:p>
            <a:pPr lvl="0"/>
            <a:r>
              <a:rPr lang="en-US"/>
              <a:t>Click to edit Master text styles</a:t>
            </a:r>
          </a:p>
          <a:p>
            <a:pPr lvl="1"/>
            <a:r>
              <a:rPr lang="en-US"/>
              <a:t>Second level</a:t>
            </a:r>
          </a:p>
        </p:txBody>
      </p:sp>
      <p:sp>
        <p:nvSpPr>
          <p:cNvPr id="14" name="Text Placeholder 12"/>
          <p:cNvSpPr>
            <a:spLocks noGrp="1"/>
          </p:cNvSpPr>
          <p:nvPr>
            <p:ph type="body" sz="quarter" idx="33"/>
          </p:nvPr>
        </p:nvSpPr>
        <p:spPr>
          <a:xfrm>
            <a:off x="9255898" y="2072587"/>
            <a:ext cx="3640592" cy="2142900"/>
          </a:xfrm>
        </p:spPr>
        <p:txBody>
          <a:bodyPr/>
          <a:lstStyle>
            <a:lvl1pPr>
              <a:spcAft>
                <a:spcPts val="0"/>
              </a:spcAft>
              <a:defRPr b="1"/>
            </a:lvl1pPr>
            <a:lvl2pPr>
              <a:spcAft>
                <a:spcPts val="0"/>
              </a:spcAft>
              <a:defRPr b="0"/>
            </a:lvl2pPr>
          </a:lstStyle>
          <a:p>
            <a:pPr lvl="0"/>
            <a:r>
              <a:rPr lang="en-US"/>
              <a:t>Click to edit Master text styles</a:t>
            </a:r>
          </a:p>
          <a:p>
            <a:pPr lvl="1"/>
            <a:r>
              <a:rPr lang="en-US"/>
              <a:t>Second level</a:t>
            </a:r>
          </a:p>
        </p:txBody>
      </p:sp>
      <p:sp>
        <p:nvSpPr>
          <p:cNvPr id="15" name="Text Placeholder 12"/>
          <p:cNvSpPr>
            <a:spLocks noGrp="1"/>
          </p:cNvSpPr>
          <p:nvPr>
            <p:ph type="body" sz="quarter" idx="34"/>
          </p:nvPr>
        </p:nvSpPr>
        <p:spPr>
          <a:xfrm>
            <a:off x="2986966" y="4691687"/>
            <a:ext cx="3624506" cy="2142900"/>
          </a:xfrm>
        </p:spPr>
        <p:txBody>
          <a:bodyPr/>
          <a:lstStyle>
            <a:lvl1pPr>
              <a:spcAft>
                <a:spcPts val="0"/>
              </a:spcAft>
              <a:defRPr b="1"/>
            </a:lvl1pPr>
            <a:lvl2pPr>
              <a:spcAft>
                <a:spcPts val="0"/>
              </a:spcAft>
              <a:defRPr b="0"/>
            </a:lvl2pPr>
          </a:lstStyle>
          <a:p>
            <a:pPr lvl="0"/>
            <a:r>
              <a:rPr lang="en-US"/>
              <a:t>Click to edit Master text styles</a:t>
            </a:r>
          </a:p>
          <a:p>
            <a:pPr lvl="1"/>
            <a:r>
              <a:rPr lang="en-US"/>
              <a:t>Second level</a:t>
            </a:r>
          </a:p>
        </p:txBody>
      </p:sp>
      <p:sp>
        <p:nvSpPr>
          <p:cNvPr id="16" name="Text Placeholder 12"/>
          <p:cNvSpPr>
            <a:spLocks noGrp="1"/>
          </p:cNvSpPr>
          <p:nvPr>
            <p:ph type="body" sz="quarter" idx="35"/>
          </p:nvPr>
        </p:nvSpPr>
        <p:spPr>
          <a:xfrm>
            <a:off x="9255898" y="4691687"/>
            <a:ext cx="3640592" cy="2142900"/>
          </a:xfrm>
        </p:spPr>
        <p:txBody>
          <a:bodyPr/>
          <a:lstStyle>
            <a:lvl1pPr>
              <a:spcAft>
                <a:spcPts val="0"/>
              </a:spcAft>
              <a:defRPr b="1"/>
            </a:lvl1pPr>
            <a:lvl2pPr>
              <a:spcAft>
                <a:spcPts val="0"/>
              </a:spcAft>
              <a:defRPr b="0"/>
            </a:lvl2pPr>
          </a:lstStyle>
          <a:p>
            <a:pPr lvl="0"/>
            <a:r>
              <a:rPr lang="en-US"/>
              <a:t>Click to edit Master text styles</a:t>
            </a:r>
          </a:p>
          <a:p>
            <a:pPr lvl="1"/>
            <a:r>
              <a:rPr lang="en-US"/>
              <a:t>Second level</a:t>
            </a:r>
          </a:p>
        </p:txBody>
      </p:sp>
      <p:sp>
        <p:nvSpPr>
          <p:cNvPr id="17" name="Text Placeholder 8"/>
          <p:cNvSpPr>
            <a:spLocks noGrp="1"/>
          </p:cNvSpPr>
          <p:nvPr>
            <p:ph type="body" sz="quarter" idx="13" hasCustomPrompt="1"/>
          </p:nvPr>
        </p:nvSpPr>
        <p:spPr>
          <a:xfrm>
            <a:off x="552990" y="649225"/>
            <a:ext cx="12304747" cy="834733"/>
          </a:xfrm>
          <a:prstGeom prst="rect">
            <a:avLst/>
          </a:prstGeom>
        </p:spPr>
        <p:txBody>
          <a:bodyPr lIns="0" tIns="0" rIns="0" bIns="0">
            <a:noAutofit/>
          </a:bodyPr>
          <a:lstStyle>
            <a:lvl1pPr marL="0" indent="0">
              <a:buNone/>
              <a:defRPr sz="2200" b="0">
                <a:solidFill>
                  <a:srgbClr val="575757"/>
                </a:solidFill>
              </a:defRPr>
            </a:lvl1pPr>
          </a:lstStyle>
          <a:p>
            <a:pPr lvl="0"/>
            <a:r>
              <a:rPr lang="en-US" noProof="0" dirty="0"/>
              <a:t>Click to add subtitle</a:t>
            </a:r>
          </a:p>
        </p:txBody>
      </p:sp>
      <p:sp>
        <p:nvSpPr>
          <p:cNvPr id="18" name="Rectangle 17">
            <a:extLst>
              <a:ext uri="{FF2B5EF4-FFF2-40B4-BE49-F238E27FC236}">
                <a16:creationId xmlns:a16="http://schemas.microsoft.com/office/drawing/2014/main" id="{BDA76EEA-1E52-4D3C-80ED-6243878A60CE}"/>
              </a:ext>
            </a:extLst>
          </p:cNvPr>
          <p:cNvSpPr/>
          <p:nvPr/>
        </p:nvSpPr>
        <p:spPr>
          <a:xfrm>
            <a:off x="552991" y="1881842"/>
            <a:ext cx="6058482"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18" noProof="0" dirty="0">
              <a:solidFill>
                <a:schemeClr val="bg1"/>
              </a:solidFill>
            </a:endParaRPr>
          </a:p>
        </p:txBody>
      </p:sp>
      <p:sp>
        <p:nvSpPr>
          <p:cNvPr id="19" name="Rectangle 18">
            <a:extLst>
              <a:ext uri="{FF2B5EF4-FFF2-40B4-BE49-F238E27FC236}">
                <a16:creationId xmlns:a16="http://schemas.microsoft.com/office/drawing/2014/main" id="{E1C3849E-5B87-4E89-A696-B1A8AE50A843}"/>
              </a:ext>
            </a:extLst>
          </p:cNvPr>
          <p:cNvSpPr/>
          <p:nvPr/>
        </p:nvSpPr>
        <p:spPr>
          <a:xfrm>
            <a:off x="6861083" y="1874171"/>
            <a:ext cx="6035405" cy="671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18" noProof="0" dirty="0">
              <a:solidFill>
                <a:schemeClr val="bg1"/>
              </a:solidFill>
            </a:endParaRPr>
          </a:p>
        </p:txBody>
      </p:sp>
      <p:sp>
        <p:nvSpPr>
          <p:cNvPr id="20" name="Rectangle 19">
            <a:extLst>
              <a:ext uri="{FF2B5EF4-FFF2-40B4-BE49-F238E27FC236}">
                <a16:creationId xmlns:a16="http://schemas.microsoft.com/office/drawing/2014/main" id="{5737EC39-0EB2-483C-9B36-B0052D120453}"/>
              </a:ext>
            </a:extLst>
          </p:cNvPr>
          <p:cNvSpPr/>
          <p:nvPr/>
        </p:nvSpPr>
        <p:spPr>
          <a:xfrm>
            <a:off x="552991" y="4481101"/>
            <a:ext cx="6058482"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18" noProof="0" dirty="0">
              <a:solidFill>
                <a:schemeClr val="bg1"/>
              </a:solidFill>
            </a:endParaRPr>
          </a:p>
        </p:txBody>
      </p:sp>
      <p:sp>
        <p:nvSpPr>
          <p:cNvPr id="21" name="Rectangle 20">
            <a:extLst>
              <a:ext uri="{FF2B5EF4-FFF2-40B4-BE49-F238E27FC236}">
                <a16:creationId xmlns:a16="http://schemas.microsoft.com/office/drawing/2014/main" id="{00D336B3-2575-4F6E-9BAD-8C32D75B6E63}"/>
              </a:ext>
            </a:extLst>
          </p:cNvPr>
          <p:cNvSpPr/>
          <p:nvPr/>
        </p:nvSpPr>
        <p:spPr>
          <a:xfrm>
            <a:off x="6861083" y="4481101"/>
            <a:ext cx="6035405"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18" noProof="0" dirty="0">
              <a:solidFill>
                <a:schemeClr val="bg1"/>
              </a:solidFill>
            </a:endParaRPr>
          </a:p>
        </p:txBody>
      </p:sp>
      <p:sp>
        <p:nvSpPr>
          <p:cNvPr id="25" name="Date Placeholder 7">
            <a:extLst>
              <a:ext uri="{FF2B5EF4-FFF2-40B4-BE49-F238E27FC236}">
                <a16:creationId xmlns:a16="http://schemas.microsoft.com/office/drawing/2014/main" id="{CBDC6718-CD9E-4364-AECA-A7D373D5BE14}"/>
              </a:ext>
            </a:extLst>
          </p:cNvPr>
          <p:cNvSpPr>
            <a:spLocks noGrp="1"/>
          </p:cNvSpPr>
          <p:nvPr>
            <p:ph type="dt" sz="half" idx="2"/>
          </p:nvPr>
        </p:nvSpPr>
        <p:spPr>
          <a:xfrm>
            <a:off x="6983551" y="7140779"/>
            <a:ext cx="5397693" cy="138499"/>
          </a:xfrm>
          <a:prstGeom prst="rect">
            <a:avLst/>
          </a:prstGeom>
          <a:noFill/>
        </p:spPr>
        <p:txBody>
          <a:bodyPr wrap="square" lIns="0" tIns="0" rIns="0" bIns="0" rtlCol="0">
            <a:spAutoFit/>
          </a:bodyPr>
          <a:lstStyle>
            <a:lvl1pPr algn="r">
              <a:defRPr lang="fr-FR" sz="900" smtClean="0">
                <a:latin typeface="Calibri" panose="020F0502020204030204" pitchFamily="34" charset="0"/>
                <a:cs typeface="Calibri" panose="020F0502020204030204" pitchFamily="34" charset="0"/>
              </a:defRPr>
            </a:lvl1pPr>
          </a:lstStyle>
          <a:p>
            <a:pPr>
              <a:buSzPct val="100000"/>
              <a:buFont typeface="Arial"/>
              <a:buNone/>
            </a:pPr>
            <a:endParaRPr lang="fr-FR"/>
          </a:p>
        </p:txBody>
      </p:sp>
      <p:sp>
        <p:nvSpPr>
          <p:cNvPr id="26" name="Footer Placeholder 8">
            <a:extLst>
              <a:ext uri="{FF2B5EF4-FFF2-40B4-BE49-F238E27FC236}">
                <a16:creationId xmlns:a16="http://schemas.microsoft.com/office/drawing/2014/main" id="{C148113E-7764-4986-85D9-B371FA648592}"/>
              </a:ext>
            </a:extLst>
          </p:cNvPr>
          <p:cNvSpPr>
            <a:spLocks noGrp="1"/>
          </p:cNvSpPr>
          <p:nvPr>
            <p:ph type="ftr" sz="quarter" idx="3"/>
          </p:nvPr>
        </p:nvSpPr>
        <p:spPr>
          <a:xfrm>
            <a:off x="552990" y="7140779"/>
            <a:ext cx="5903237" cy="138499"/>
          </a:xfrm>
          <a:prstGeom prst="rect">
            <a:avLst/>
          </a:prstGeom>
          <a:noFill/>
        </p:spPr>
        <p:txBody>
          <a:bodyPr wrap="square" lIns="0" tIns="0" rIns="0" bIns="0" rtlCol="0">
            <a:spAutoFit/>
          </a:bodyPr>
          <a:lstStyle>
            <a:lvl1pPr>
              <a:defRPr lang="fr-FR" sz="900">
                <a:latin typeface="Calibri" panose="020F0502020204030204" pitchFamily="34" charset="0"/>
                <a:cs typeface="Calibri" panose="020F0502020204030204" pitchFamily="34" charset="0"/>
              </a:defRPr>
            </a:lvl1pPr>
          </a:lstStyle>
          <a:p>
            <a:pPr>
              <a:spcBef>
                <a:spcPts val="774"/>
              </a:spcBef>
              <a:buSzPct val="100000"/>
            </a:pPr>
            <a:r>
              <a:rPr lang="pt-BR"/>
              <a:t>© 2023 Deloitte SAS - Confidential Document</a:t>
            </a:r>
          </a:p>
        </p:txBody>
      </p:sp>
      <p:sp>
        <p:nvSpPr>
          <p:cNvPr id="27" name="Slide Number Placeholder 9">
            <a:extLst>
              <a:ext uri="{FF2B5EF4-FFF2-40B4-BE49-F238E27FC236}">
                <a16:creationId xmlns:a16="http://schemas.microsoft.com/office/drawing/2014/main" id="{F9942D63-C1A4-465E-8957-901189ACC6C7}"/>
              </a:ext>
            </a:extLst>
          </p:cNvPr>
          <p:cNvSpPr>
            <a:spLocks noGrp="1"/>
          </p:cNvSpPr>
          <p:nvPr>
            <p:ph type="sldNum" sz="quarter" idx="4"/>
          </p:nvPr>
        </p:nvSpPr>
        <p:spPr>
          <a:xfrm>
            <a:off x="12547294" y="7140779"/>
            <a:ext cx="339493" cy="138499"/>
          </a:xfrm>
          <a:prstGeom prst="rect">
            <a:avLst/>
          </a:prstGeom>
          <a:noFill/>
        </p:spPr>
        <p:txBody>
          <a:bodyPr wrap="square" lIns="0" tIns="0" rIns="0" bIns="0" rtlCol="0">
            <a:spAutoFit/>
          </a:bodyPr>
          <a:lstStyle>
            <a:lvl1pPr algn="r">
              <a:defRPr lang="fr-FR" sz="900" smtClean="0">
                <a:latin typeface="Calibri" panose="020F0502020204030204" pitchFamily="34" charset="0"/>
                <a:cs typeface="Calibri" panose="020F0502020204030204" pitchFamily="34" charset="0"/>
              </a:defRPr>
            </a:lvl1pPr>
          </a:lstStyle>
          <a:p>
            <a:pPr>
              <a:spcBef>
                <a:spcPts val="774"/>
              </a:spcBef>
              <a:buSzPct val="100000"/>
            </a:pPr>
            <a:fld id="{8CEAD05E-2714-4B34-B50B-B68BE1D7F5D9}" type="slidenum">
              <a:rPr lang="fr-FR" smtClean="0"/>
              <a:pPr>
                <a:spcBef>
                  <a:spcPts val="774"/>
                </a:spcBef>
                <a:buSzPct val="100000"/>
              </a:pPr>
              <a:t>‹N°›</a:t>
            </a:fld>
            <a:endParaRPr lang="fr-FR"/>
          </a:p>
        </p:txBody>
      </p:sp>
    </p:spTree>
    <p:extLst>
      <p:ext uri="{BB962C8B-B14F-4D97-AF65-F5344CB8AC3E}">
        <p14:creationId xmlns:p14="http://schemas.microsoft.com/office/powerpoint/2010/main" val="1860008110"/>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picture and text">
    <p:spTree>
      <p:nvGrpSpPr>
        <p:cNvPr id="1" name=""/>
        <p:cNvGrpSpPr/>
        <p:nvPr/>
      </p:nvGrpSpPr>
      <p:grpSpPr>
        <a:xfrm>
          <a:off x="0" y="0"/>
          <a:ext cx="0" cy="0"/>
          <a:chOff x="0" y="0"/>
          <a:chExt cx="0" cy="0"/>
        </a:xfrm>
      </p:grpSpPr>
      <p:sp>
        <p:nvSpPr>
          <p:cNvPr id="2" name="Title 1"/>
          <p:cNvSpPr>
            <a:spLocks noGrp="1"/>
          </p:cNvSpPr>
          <p:nvPr>
            <p:ph type="title"/>
          </p:nvPr>
        </p:nvSpPr>
        <p:spPr>
          <a:xfrm>
            <a:off x="552990" y="320040"/>
            <a:ext cx="12333794" cy="338554"/>
          </a:xfrm>
        </p:spPr>
        <p:txBody>
          <a:bodyPr>
            <a:spAutoFit/>
          </a:bodyPr>
          <a:lstStyle/>
          <a:p>
            <a:r>
              <a:rPr lang="en-US" noProof="0"/>
              <a:t>Click to edit Master title style</a:t>
            </a:r>
            <a:endParaRPr lang="en-US" noProof="0" dirty="0"/>
          </a:p>
        </p:txBody>
      </p:sp>
      <p:sp>
        <p:nvSpPr>
          <p:cNvPr id="4" name="Picture Placeholder 7"/>
          <p:cNvSpPr>
            <a:spLocks noGrp="1"/>
          </p:cNvSpPr>
          <p:nvPr>
            <p:ph type="pic" sz="quarter" idx="13"/>
          </p:nvPr>
        </p:nvSpPr>
        <p:spPr>
          <a:xfrm>
            <a:off x="552990" y="1874172"/>
            <a:ext cx="4073932" cy="2173407"/>
          </a:xfrm>
        </p:spPr>
        <p:txBody>
          <a:bodyPr/>
          <a:lstStyle/>
          <a:p>
            <a:r>
              <a:rPr lang="en-US" noProof="0"/>
              <a:t>Click icon to add picture</a:t>
            </a:r>
            <a:endParaRPr lang="en-US" noProof="0" dirty="0"/>
          </a:p>
        </p:txBody>
      </p:sp>
      <p:sp>
        <p:nvSpPr>
          <p:cNvPr id="5" name="Picture Placeholder 7"/>
          <p:cNvSpPr>
            <a:spLocks noGrp="1"/>
          </p:cNvSpPr>
          <p:nvPr>
            <p:ph type="pic" sz="quarter" idx="14"/>
          </p:nvPr>
        </p:nvSpPr>
        <p:spPr>
          <a:xfrm>
            <a:off x="8825804" y="1874172"/>
            <a:ext cx="4060984" cy="2173407"/>
          </a:xfrm>
        </p:spPr>
        <p:txBody>
          <a:bodyPr/>
          <a:lstStyle/>
          <a:p>
            <a:r>
              <a:rPr lang="en-US" noProof="0"/>
              <a:t>Click icon to add picture</a:t>
            </a:r>
            <a:endParaRPr lang="en-US" noProof="0" dirty="0"/>
          </a:p>
        </p:txBody>
      </p:sp>
      <p:sp>
        <p:nvSpPr>
          <p:cNvPr id="6" name="Picture Placeholder 7"/>
          <p:cNvSpPr>
            <a:spLocks noGrp="1"/>
          </p:cNvSpPr>
          <p:nvPr>
            <p:ph type="pic" sz="quarter" idx="15"/>
          </p:nvPr>
        </p:nvSpPr>
        <p:spPr>
          <a:xfrm>
            <a:off x="4749991" y="1874172"/>
            <a:ext cx="4031933" cy="2173407"/>
          </a:xfrm>
        </p:spPr>
        <p:txBody>
          <a:bodyPr/>
          <a:lstStyle/>
          <a:p>
            <a:r>
              <a:rPr lang="en-US" noProof="0"/>
              <a:t>Click icon to add picture</a:t>
            </a:r>
            <a:endParaRPr lang="en-US" noProof="0" dirty="0"/>
          </a:p>
        </p:txBody>
      </p:sp>
      <p:sp>
        <p:nvSpPr>
          <p:cNvPr id="9" name="Text Placeholder 18"/>
          <p:cNvSpPr>
            <a:spLocks noGrp="1"/>
          </p:cNvSpPr>
          <p:nvPr>
            <p:ph idx="1" hasCustomPrompt="1"/>
          </p:nvPr>
        </p:nvSpPr>
        <p:spPr>
          <a:xfrm>
            <a:off x="552991" y="4224318"/>
            <a:ext cx="4060978" cy="2309570"/>
          </a:xfrm>
          <a:prstGeom prst="rect">
            <a:avLst/>
          </a:prstGeom>
        </p:spPr>
        <p:txBody>
          <a:bodyPr vert="horz" lIns="0" tIns="0" rIns="0" bIns="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 Placeholder 18"/>
          <p:cNvSpPr>
            <a:spLocks noGrp="1"/>
          </p:cNvSpPr>
          <p:nvPr>
            <p:ph idx="16" hasCustomPrompt="1"/>
          </p:nvPr>
        </p:nvSpPr>
        <p:spPr>
          <a:xfrm>
            <a:off x="4743514" y="4224318"/>
            <a:ext cx="4031933" cy="2309570"/>
          </a:xfrm>
          <a:prstGeom prst="rect">
            <a:avLst/>
          </a:prstGeom>
        </p:spPr>
        <p:txBody>
          <a:bodyPr vert="horz" lIns="0" tIns="0" rIns="0" bIns="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Text Placeholder 18"/>
          <p:cNvSpPr>
            <a:spLocks noGrp="1"/>
          </p:cNvSpPr>
          <p:nvPr>
            <p:ph idx="17" hasCustomPrompt="1"/>
          </p:nvPr>
        </p:nvSpPr>
        <p:spPr>
          <a:xfrm>
            <a:off x="8825804" y="4224318"/>
            <a:ext cx="4060984" cy="2309570"/>
          </a:xfrm>
          <a:prstGeom prst="rect">
            <a:avLst/>
          </a:prstGeom>
        </p:spPr>
        <p:txBody>
          <a:bodyPr vert="horz" lIns="0" tIns="0" rIns="0" bIns="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 Placeholder 8"/>
          <p:cNvSpPr>
            <a:spLocks noGrp="1"/>
          </p:cNvSpPr>
          <p:nvPr>
            <p:ph type="body" sz="quarter" idx="18" hasCustomPrompt="1"/>
          </p:nvPr>
        </p:nvSpPr>
        <p:spPr>
          <a:xfrm>
            <a:off x="552990" y="649225"/>
            <a:ext cx="12304747" cy="834733"/>
          </a:xfrm>
          <a:prstGeom prst="rect">
            <a:avLst/>
          </a:prstGeom>
        </p:spPr>
        <p:txBody>
          <a:bodyPr lIns="0" tIns="0" rIns="0" bIns="0">
            <a:noAutofit/>
          </a:bodyPr>
          <a:lstStyle>
            <a:lvl1pPr marL="0" indent="0">
              <a:buNone/>
              <a:defRPr sz="2200" b="0">
                <a:solidFill>
                  <a:srgbClr val="575757"/>
                </a:solidFill>
              </a:defRPr>
            </a:lvl1pPr>
          </a:lstStyle>
          <a:p>
            <a:pPr lvl="0"/>
            <a:r>
              <a:rPr lang="en-US" noProof="0" dirty="0"/>
              <a:t>Click to add subtitle</a:t>
            </a:r>
          </a:p>
        </p:txBody>
      </p:sp>
      <p:sp>
        <p:nvSpPr>
          <p:cNvPr id="16" name="Date Placeholder 7">
            <a:extLst>
              <a:ext uri="{FF2B5EF4-FFF2-40B4-BE49-F238E27FC236}">
                <a16:creationId xmlns:a16="http://schemas.microsoft.com/office/drawing/2014/main" id="{9B5C8316-3CEF-4DBC-BF1A-47B234294977}"/>
              </a:ext>
            </a:extLst>
          </p:cNvPr>
          <p:cNvSpPr>
            <a:spLocks noGrp="1"/>
          </p:cNvSpPr>
          <p:nvPr>
            <p:ph type="dt" sz="half" idx="2"/>
          </p:nvPr>
        </p:nvSpPr>
        <p:spPr>
          <a:xfrm>
            <a:off x="6983551" y="7140779"/>
            <a:ext cx="5397693" cy="138499"/>
          </a:xfrm>
          <a:prstGeom prst="rect">
            <a:avLst/>
          </a:prstGeom>
          <a:noFill/>
        </p:spPr>
        <p:txBody>
          <a:bodyPr wrap="square" lIns="0" tIns="0" rIns="0" bIns="0" rtlCol="0">
            <a:spAutoFit/>
          </a:bodyPr>
          <a:lstStyle>
            <a:lvl1pPr algn="r">
              <a:defRPr lang="fr-FR" sz="900" smtClean="0">
                <a:latin typeface="Calibri" panose="020F0502020204030204" pitchFamily="34" charset="0"/>
                <a:cs typeface="Calibri" panose="020F0502020204030204" pitchFamily="34" charset="0"/>
              </a:defRPr>
            </a:lvl1pPr>
          </a:lstStyle>
          <a:p>
            <a:pPr>
              <a:buSzPct val="100000"/>
              <a:buFont typeface="Arial"/>
              <a:buNone/>
            </a:pPr>
            <a:endParaRPr lang="fr-FR"/>
          </a:p>
        </p:txBody>
      </p:sp>
      <p:sp>
        <p:nvSpPr>
          <p:cNvPr id="17" name="Footer Placeholder 8">
            <a:extLst>
              <a:ext uri="{FF2B5EF4-FFF2-40B4-BE49-F238E27FC236}">
                <a16:creationId xmlns:a16="http://schemas.microsoft.com/office/drawing/2014/main" id="{CC6C909E-D857-46B3-B524-8F4D0466CE85}"/>
              </a:ext>
            </a:extLst>
          </p:cNvPr>
          <p:cNvSpPr>
            <a:spLocks noGrp="1"/>
          </p:cNvSpPr>
          <p:nvPr>
            <p:ph type="ftr" sz="quarter" idx="3"/>
          </p:nvPr>
        </p:nvSpPr>
        <p:spPr>
          <a:xfrm>
            <a:off x="552990" y="7140779"/>
            <a:ext cx="5903237" cy="138499"/>
          </a:xfrm>
          <a:prstGeom prst="rect">
            <a:avLst/>
          </a:prstGeom>
          <a:noFill/>
        </p:spPr>
        <p:txBody>
          <a:bodyPr wrap="square" lIns="0" tIns="0" rIns="0" bIns="0" rtlCol="0">
            <a:spAutoFit/>
          </a:bodyPr>
          <a:lstStyle>
            <a:lvl1pPr>
              <a:defRPr lang="fr-FR" sz="900">
                <a:latin typeface="Calibri" panose="020F0502020204030204" pitchFamily="34" charset="0"/>
                <a:cs typeface="Calibri" panose="020F0502020204030204" pitchFamily="34" charset="0"/>
              </a:defRPr>
            </a:lvl1pPr>
          </a:lstStyle>
          <a:p>
            <a:pPr>
              <a:spcBef>
                <a:spcPts val="774"/>
              </a:spcBef>
              <a:buSzPct val="100000"/>
            </a:pPr>
            <a:r>
              <a:rPr lang="pt-BR"/>
              <a:t>© 2023 Deloitte SAS - Confidential Document</a:t>
            </a:r>
          </a:p>
        </p:txBody>
      </p:sp>
      <p:sp>
        <p:nvSpPr>
          <p:cNvPr id="18" name="Slide Number Placeholder 9">
            <a:extLst>
              <a:ext uri="{FF2B5EF4-FFF2-40B4-BE49-F238E27FC236}">
                <a16:creationId xmlns:a16="http://schemas.microsoft.com/office/drawing/2014/main" id="{E469438D-A5E2-4F64-BD77-F25CEA2C6E88}"/>
              </a:ext>
            </a:extLst>
          </p:cNvPr>
          <p:cNvSpPr>
            <a:spLocks noGrp="1"/>
          </p:cNvSpPr>
          <p:nvPr>
            <p:ph type="sldNum" sz="quarter" idx="4"/>
          </p:nvPr>
        </p:nvSpPr>
        <p:spPr>
          <a:xfrm>
            <a:off x="12547294" y="7140779"/>
            <a:ext cx="339493" cy="138499"/>
          </a:xfrm>
          <a:prstGeom prst="rect">
            <a:avLst/>
          </a:prstGeom>
          <a:noFill/>
        </p:spPr>
        <p:txBody>
          <a:bodyPr wrap="square" lIns="0" tIns="0" rIns="0" bIns="0" rtlCol="0">
            <a:spAutoFit/>
          </a:bodyPr>
          <a:lstStyle>
            <a:lvl1pPr algn="r">
              <a:defRPr lang="fr-FR" sz="900" smtClean="0">
                <a:latin typeface="Calibri" panose="020F0502020204030204" pitchFamily="34" charset="0"/>
                <a:cs typeface="Calibri" panose="020F0502020204030204" pitchFamily="34" charset="0"/>
              </a:defRPr>
            </a:lvl1pPr>
          </a:lstStyle>
          <a:p>
            <a:pPr>
              <a:spcBef>
                <a:spcPts val="774"/>
              </a:spcBef>
              <a:buSzPct val="100000"/>
            </a:pPr>
            <a:fld id="{8CEAD05E-2714-4B34-B50B-B68BE1D7F5D9}" type="slidenum">
              <a:rPr lang="fr-FR" smtClean="0"/>
              <a:pPr>
                <a:spcBef>
                  <a:spcPts val="774"/>
                </a:spcBef>
                <a:buSzPct val="100000"/>
              </a:pPr>
              <a:t>‹N°›</a:t>
            </a:fld>
            <a:endParaRPr lang="fr-FR"/>
          </a:p>
        </p:txBody>
      </p:sp>
    </p:spTree>
    <p:extLst>
      <p:ext uri="{BB962C8B-B14F-4D97-AF65-F5344CB8AC3E}">
        <p14:creationId xmlns:p14="http://schemas.microsoft.com/office/powerpoint/2010/main" val="323879376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mp; subtitle">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552990" y="649225"/>
            <a:ext cx="12333794" cy="834733"/>
          </a:xfrm>
          <a:prstGeom prst="rect">
            <a:avLst/>
          </a:prstGeom>
        </p:spPr>
        <p:txBody>
          <a:bodyPr lIns="0" tIns="0" rIns="0" bIns="0">
            <a:noAutofit/>
          </a:bodyPr>
          <a:lstStyle>
            <a:lvl1pPr marL="0" indent="0">
              <a:buNone/>
              <a:defRPr sz="2200" b="0">
                <a:solidFill>
                  <a:srgbClr val="575757"/>
                </a:solidFill>
              </a:defRPr>
            </a:lvl1pPr>
          </a:lstStyle>
          <a:p>
            <a:pPr lvl="0"/>
            <a:r>
              <a:rPr lang="en-US" dirty="0"/>
              <a:t>Click to add subtitle</a:t>
            </a:r>
          </a:p>
        </p:txBody>
      </p:sp>
      <p:sp>
        <p:nvSpPr>
          <p:cNvPr id="11" name="Title Placeholder 1"/>
          <p:cNvSpPr>
            <a:spLocks noGrp="1"/>
          </p:cNvSpPr>
          <p:nvPr>
            <p:ph type="title" hasCustomPrompt="1"/>
          </p:nvPr>
        </p:nvSpPr>
        <p:spPr>
          <a:xfrm>
            <a:off x="552990" y="320040"/>
            <a:ext cx="12333794" cy="338554"/>
          </a:xfrm>
          <a:prstGeom prst="rect">
            <a:avLst/>
          </a:prstGeom>
        </p:spPr>
        <p:txBody>
          <a:bodyPr vert="horz" lIns="0" tIns="0" rIns="0" bIns="0" rtlCol="0" anchor="t" anchorCtr="0">
            <a:spAutoFit/>
          </a:bodyPr>
          <a:lstStyle>
            <a:lvl1pPr>
              <a:defRPr/>
            </a:lvl1pPr>
          </a:lstStyle>
          <a:p>
            <a:r>
              <a:rPr lang="en-US" dirty="0"/>
              <a:t>Click to add title</a:t>
            </a:r>
          </a:p>
        </p:txBody>
      </p:sp>
      <p:sp>
        <p:nvSpPr>
          <p:cNvPr id="7" name="Date Placeholder 7">
            <a:extLst>
              <a:ext uri="{FF2B5EF4-FFF2-40B4-BE49-F238E27FC236}">
                <a16:creationId xmlns:a16="http://schemas.microsoft.com/office/drawing/2014/main" id="{317524C9-DD10-403F-A87D-207150BFD252}"/>
              </a:ext>
            </a:extLst>
          </p:cNvPr>
          <p:cNvSpPr>
            <a:spLocks noGrp="1"/>
          </p:cNvSpPr>
          <p:nvPr>
            <p:ph type="dt" sz="half" idx="2"/>
          </p:nvPr>
        </p:nvSpPr>
        <p:spPr>
          <a:xfrm>
            <a:off x="6983551" y="7140779"/>
            <a:ext cx="5397693" cy="138499"/>
          </a:xfrm>
          <a:prstGeom prst="rect">
            <a:avLst/>
          </a:prstGeom>
          <a:noFill/>
        </p:spPr>
        <p:txBody>
          <a:bodyPr wrap="square" lIns="0" tIns="0" rIns="0" bIns="0" rtlCol="0">
            <a:spAutoFit/>
          </a:bodyPr>
          <a:lstStyle>
            <a:lvl1pPr algn="r">
              <a:defRPr lang="fr-FR" sz="900" smtClean="0">
                <a:latin typeface="Calibri" panose="020F0502020204030204" pitchFamily="34" charset="0"/>
                <a:cs typeface="Calibri" panose="020F0502020204030204" pitchFamily="34" charset="0"/>
              </a:defRPr>
            </a:lvl1pPr>
          </a:lstStyle>
          <a:p>
            <a:pPr>
              <a:buSzPct val="100000"/>
              <a:buFont typeface="Arial"/>
              <a:buNone/>
            </a:pPr>
            <a:endParaRPr lang="fr-FR"/>
          </a:p>
        </p:txBody>
      </p:sp>
      <p:sp>
        <p:nvSpPr>
          <p:cNvPr id="8" name="Footer Placeholder 8">
            <a:extLst>
              <a:ext uri="{FF2B5EF4-FFF2-40B4-BE49-F238E27FC236}">
                <a16:creationId xmlns:a16="http://schemas.microsoft.com/office/drawing/2014/main" id="{B86EFAE8-ABBA-4E2F-80F6-EC40FFDEB23A}"/>
              </a:ext>
            </a:extLst>
          </p:cNvPr>
          <p:cNvSpPr>
            <a:spLocks noGrp="1"/>
          </p:cNvSpPr>
          <p:nvPr>
            <p:ph type="ftr" sz="quarter" idx="3"/>
          </p:nvPr>
        </p:nvSpPr>
        <p:spPr>
          <a:xfrm>
            <a:off x="552990" y="7140779"/>
            <a:ext cx="5903237" cy="138499"/>
          </a:xfrm>
          <a:prstGeom prst="rect">
            <a:avLst/>
          </a:prstGeom>
          <a:noFill/>
        </p:spPr>
        <p:txBody>
          <a:bodyPr wrap="square" lIns="0" tIns="0" rIns="0" bIns="0" rtlCol="0">
            <a:spAutoFit/>
          </a:bodyPr>
          <a:lstStyle>
            <a:lvl1pPr>
              <a:defRPr lang="fr-FR" sz="900">
                <a:latin typeface="Calibri" panose="020F0502020204030204" pitchFamily="34" charset="0"/>
                <a:cs typeface="Calibri" panose="020F0502020204030204" pitchFamily="34" charset="0"/>
              </a:defRPr>
            </a:lvl1pPr>
          </a:lstStyle>
          <a:p>
            <a:pPr>
              <a:spcBef>
                <a:spcPts val="774"/>
              </a:spcBef>
              <a:buSzPct val="100000"/>
            </a:pPr>
            <a:r>
              <a:rPr lang="pt-BR"/>
              <a:t>© 2023 Deloitte SAS - Confidential Document</a:t>
            </a:r>
          </a:p>
        </p:txBody>
      </p:sp>
      <p:sp>
        <p:nvSpPr>
          <p:cNvPr id="9" name="Slide Number Placeholder 9">
            <a:extLst>
              <a:ext uri="{FF2B5EF4-FFF2-40B4-BE49-F238E27FC236}">
                <a16:creationId xmlns:a16="http://schemas.microsoft.com/office/drawing/2014/main" id="{1C1BF10A-1652-4030-AB20-071B6A48C59E}"/>
              </a:ext>
            </a:extLst>
          </p:cNvPr>
          <p:cNvSpPr>
            <a:spLocks noGrp="1"/>
          </p:cNvSpPr>
          <p:nvPr>
            <p:ph type="sldNum" sz="quarter" idx="4"/>
          </p:nvPr>
        </p:nvSpPr>
        <p:spPr>
          <a:xfrm>
            <a:off x="12547294" y="7140779"/>
            <a:ext cx="339493" cy="138499"/>
          </a:xfrm>
          <a:prstGeom prst="rect">
            <a:avLst/>
          </a:prstGeom>
          <a:noFill/>
        </p:spPr>
        <p:txBody>
          <a:bodyPr wrap="square" lIns="0" tIns="0" rIns="0" bIns="0" rtlCol="0">
            <a:spAutoFit/>
          </a:bodyPr>
          <a:lstStyle>
            <a:lvl1pPr algn="r">
              <a:defRPr lang="fr-FR" sz="900" smtClean="0">
                <a:latin typeface="Calibri" panose="020F0502020204030204" pitchFamily="34" charset="0"/>
                <a:cs typeface="Calibri" panose="020F0502020204030204" pitchFamily="34" charset="0"/>
              </a:defRPr>
            </a:lvl1pPr>
          </a:lstStyle>
          <a:p>
            <a:pPr>
              <a:spcBef>
                <a:spcPts val="774"/>
              </a:spcBef>
              <a:buSzPct val="100000"/>
            </a:pPr>
            <a:fld id="{8CEAD05E-2714-4B34-B50B-B68BE1D7F5D9}" type="slidenum">
              <a:rPr lang="fr-FR" smtClean="0"/>
              <a:pPr>
                <a:spcBef>
                  <a:spcPts val="774"/>
                </a:spcBef>
                <a:buSzPct val="100000"/>
              </a:pPr>
              <a:t>‹N°›</a:t>
            </a:fld>
            <a:endParaRPr lang="fr-FR"/>
          </a:p>
        </p:txBody>
      </p:sp>
    </p:spTree>
    <p:extLst>
      <p:ext uri="{BB962C8B-B14F-4D97-AF65-F5344CB8AC3E}">
        <p14:creationId xmlns:p14="http://schemas.microsoft.com/office/powerpoint/2010/main" val="309082936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Title &amp; subtitle">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552990" y="320040"/>
            <a:ext cx="12333794" cy="338554"/>
          </a:xfrm>
          <a:prstGeom prst="rect">
            <a:avLst/>
          </a:prstGeom>
        </p:spPr>
        <p:txBody>
          <a:bodyPr vert="horz" lIns="0" tIns="0" rIns="0" bIns="0" rtlCol="0" anchor="t" anchorCtr="0">
            <a:spAutoFit/>
          </a:bodyPr>
          <a:lstStyle>
            <a:lvl1pPr>
              <a:defRPr/>
            </a:lvl1pPr>
          </a:lstStyle>
          <a:p>
            <a:r>
              <a:rPr lang="en-US" dirty="0"/>
              <a:t>Click to add title</a:t>
            </a:r>
          </a:p>
        </p:txBody>
      </p:sp>
      <p:sp>
        <p:nvSpPr>
          <p:cNvPr id="7" name="Date Placeholder 7">
            <a:extLst>
              <a:ext uri="{FF2B5EF4-FFF2-40B4-BE49-F238E27FC236}">
                <a16:creationId xmlns:a16="http://schemas.microsoft.com/office/drawing/2014/main" id="{317524C9-DD10-403F-A87D-207150BFD252}"/>
              </a:ext>
            </a:extLst>
          </p:cNvPr>
          <p:cNvSpPr>
            <a:spLocks noGrp="1"/>
          </p:cNvSpPr>
          <p:nvPr>
            <p:ph type="dt" sz="half" idx="2"/>
          </p:nvPr>
        </p:nvSpPr>
        <p:spPr>
          <a:xfrm>
            <a:off x="6983551" y="7140779"/>
            <a:ext cx="5397693" cy="138499"/>
          </a:xfrm>
          <a:prstGeom prst="rect">
            <a:avLst/>
          </a:prstGeom>
          <a:noFill/>
        </p:spPr>
        <p:txBody>
          <a:bodyPr wrap="square" lIns="0" tIns="0" rIns="0" bIns="0" rtlCol="0">
            <a:spAutoFit/>
          </a:bodyPr>
          <a:lstStyle>
            <a:lvl1pPr algn="r">
              <a:defRPr lang="fr-FR" sz="900" smtClean="0">
                <a:latin typeface="Calibri" panose="020F0502020204030204" pitchFamily="34" charset="0"/>
                <a:cs typeface="Calibri" panose="020F0502020204030204" pitchFamily="34" charset="0"/>
              </a:defRPr>
            </a:lvl1pPr>
          </a:lstStyle>
          <a:p>
            <a:pPr>
              <a:buSzPct val="100000"/>
              <a:buFont typeface="Arial"/>
              <a:buNone/>
            </a:pPr>
            <a:endParaRPr lang="fr-FR"/>
          </a:p>
        </p:txBody>
      </p:sp>
      <p:sp>
        <p:nvSpPr>
          <p:cNvPr id="8" name="Footer Placeholder 8">
            <a:extLst>
              <a:ext uri="{FF2B5EF4-FFF2-40B4-BE49-F238E27FC236}">
                <a16:creationId xmlns:a16="http://schemas.microsoft.com/office/drawing/2014/main" id="{B86EFAE8-ABBA-4E2F-80F6-EC40FFDEB23A}"/>
              </a:ext>
            </a:extLst>
          </p:cNvPr>
          <p:cNvSpPr>
            <a:spLocks noGrp="1"/>
          </p:cNvSpPr>
          <p:nvPr>
            <p:ph type="ftr" sz="quarter" idx="3"/>
          </p:nvPr>
        </p:nvSpPr>
        <p:spPr>
          <a:xfrm>
            <a:off x="552990" y="7140779"/>
            <a:ext cx="5903237" cy="138499"/>
          </a:xfrm>
          <a:prstGeom prst="rect">
            <a:avLst/>
          </a:prstGeom>
          <a:noFill/>
        </p:spPr>
        <p:txBody>
          <a:bodyPr wrap="square" lIns="0" tIns="0" rIns="0" bIns="0" rtlCol="0">
            <a:spAutoFit/>
          </a:bodyPr>
          <a:lstStyle>
            <a:lvl1pPr>
              <a:defRPr lang="fr-FR" sz="900">
                <a:latin typeface="Calibri" panose="020F0502020204030204" pitchFamily="34" charset="0"/>
                <a:cs typeface="Calibri" panose="020F0502020204030204" pitchFamily="34" charset="0"/>
              </a:defRPr>
            </a:lvl1pPr>
          </a:lstStyle>
          <a:p>
            <a:pPr>
              <a:spcBef>
                <a:spcPts val="774"/>
              </a:spcBef>
              <a:buSzPct val="100000"/>
            </a:pPr>
            <a:r>
              <a:rPr lang="pt-BR"/>
              <a:t>© 2023 Deloitte SAS - Confidential Document</a:t>
            </a:r>
          </a:p>
        </p:txBody>
      </p:sp>
      <p:sp>
        <p:nvSpPr>
          <p:cNvPr id="9" name="Slide Number Placeholder 9">
            <a:extLst>
              <a:ext uri="{FF2B5EF4-FFF2-40B4-BE49-F238E27FC236}">
                <a16:creationId xmlns:a16="http://schemas.microsoft.com/office/drawing/2014/main" id="{1C1BF10A-1652-4030-AB20-071B6A48C59E}"/>
              </a:ext>
            </a:extLst>
          </p:cNvPr>
          <p:cNvSpPr>
            <a:spLocks noGrp="1"/>
          </p:cNvSpPr>
          <p:nvPr>
            <p:ph type="sldNum" sz="quarter" idx="4"/>
          </p:nvPr>
        </p:nvSpPr>
        <p:spPr>
          <a:xfrm>
            <a:off x="12547294" y="7140779"/>
            <a:ext cx="339493" cy="138499"/>
          </a:xfrm>
          <a:prstGeom prst="rect">
            <a:avLst/>
          </a:prstGeom>
          <a:noFill/>
        </p:spPr>
        <p:txBody>
          <a:bodyPr wrap="square" lIns="0" tIns="0" rIns="0" bIns="0" rtlCol="0">
            <a:spAutoFit/>
          </a:bodyPr>
          <a:lstStyle>
            <a:lvl1pPr algn="r">
              <a:defRPr lang="fr-FR" sz="900" smtClean="0">
                <a:latin typeface="Calibri" panose="020F0502020204030204" pitchFamily="34" charset="0"/>
                <a:cs typeface="Calibri" panose="020F0502020204030204" pitchFamily="34" charset="0"/>
              </a:defRPr>
            </a:lvl1pPr>
          </a:lstStyle>
          <a:p>
            <a:pPr>
              <a:spcBef>
                <a:spcPts val="774"/>
              </a:spcBef>
              <a:buSzPct val="100000"/>
            </a:pPr>
            <a:fld id="{8CEAD05E-2714-4B34-B50B-B68BE1D7F5D9}" type="slidenum">
              <a:rPr lang="fr-FR" smtClean="0"/>
              <a:pPr>
                <a:spcBef>
                  <a:spcPts val="774"/>
                </a:spcBef>
                <a:buSzPct val="100000"/>
              </a:pPr>
              <a:t>‹N°›</a:t>
            </a:fld>
            <a:endParaRPr lang="fr-FR"/>
          </a:p>
        </p:txBody>
      </p:sp>
    </p:spTree>
    <p:extLst>
      <p:ext uri="{BB962C8B-B14F-4D97-AF65-F5344CB8AC3E}">
        <p14:creationId xmlns:p14="http://schemas.microsoft.com/office/powerpoint/2010/main" val="1463091828"/>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Qualifications 2 x 1">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552991" y="2047982"/>
            <a:ext cx="6026320" cy="1868920"/>
          </a:xfrm>
        </p:spPr>
        <p:txBody>
          <a:bodyPr/>
          <a:lstStyle>
            <a:lvl1pPr>
              <a:spcAft>
                <a:spcPts val="1289"/>
              </a:spcAft>
              <a:defRPr b="1">
                <a:solidFill>
                  <a:schemeClr val="accent1"/>
                </a:solidFill>
                <a:latin typeface="+mj-lt"/>
              </a:defRPr>
            </a:lvl1pPr>
            <a:lvl2pPr>
              <a:spcAft>
                <a:spcPts val="1289"/>
              </a:spcAft>
              <a:defRPr/>
            </a:lvl2pPr>
            <a:lvl3pPr marL="0" indent="0">
              <a:spcAft>
                <a:spcPts val="1289"/>
              </a:spcAft>
              <a:buNone/>
              <a:defRPr/>
            </a:lvl3pPr>
            <a:lvl4pPr marL="227366" indent="-227366">
              <a:spcAft>
                <a:spcPts val="1289"/>
              </a:spcAft>
              <a:buFont typeface="Arial" panose="020B0604020202020204" pitchFamily="34" charset="0"/>
              <a:buChar char="•"/>
              <a:defRPr/>
            </a:lvl4pPr>
            <a:lvl5pPr marL="459371" indent="-227366">
              <a:spcAft>
                <a:spcPts val="1289"/>
              </a:spcAft>
              <a:defRPr baseline="0"/>
            </a:lvl5pPr>
            <a:lvl6pPr marL="459371" indent="-227366">
              <a:spcAft>
                <a:spcPts val="1289"/>
              </a:spcAft>
              <a:buFont typeface="Verdana" panose="020B0604030504040204" pitchFamily="34" charset="0"/>
              <a:buChar char="−"/>
              <a:defRPr/>
            </a:lvl6pPr>
            <a:lvl7pPr marL="459371" indent="-227366">
              <a:spcAft>
                <a:spcPts val="1289"/>
              </a:spcAft>
              <a:defRPr/>
            </a:lvl7pPr>
            <a:lvl8pPr marL="459371" indent="-227366">
              <a:spcAft>
                <a:spcPts val="1289"/>
              </a:spcAft>
              <a:defRPr/>
            </a:lvl8pPr>
            <a:lvl9pPr marL="459371" indent="-227366">
              <a:spcAft>
                <a:spcPts val="1289"/>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21"/>
          </p:nvPr>
        </p:nvSpPr>
        <p:spPr>
          <a:xfrm>
            <a:off x="6885454" y="2047982"/>
            <a:ext cx="6001332" cy="1868920"/>
          </a:xfrm>
        </p:spPr>
        <p:txBody>
          <a:bodyPr/>
          <a:lstStyle>
            <a:lvl1pPr>
              <a:spcAft>
                <a:spcPts val="1289"/>
              </a:spcAft>
              <a:defRPr b="1">
                <a:solidFill>
                  <a:schemeClr val="accent1"/>
                </a:solidFill>
              </a:defRPr>
            </a:lvl1pPr>
            <a:lvl2pPr>
              <a:spcAft>
                <a:spcPts val="1289"/>
              </a:spcAft>
              <a:defRPr/>
            </a:lvl2pPr>
            <a:lvl3pPr marL="0" indent="0">
              <a:spcAft>
                <a:spcPts val="1289"/>
              </a:spcAft>
              <a:buNone/>
              <a:defRPr/>
            </a:lvl3pPr>
            <a:lvl4pPr marL="227366" indent="-227366">
              <a:spcAft>
                <a:spcPts val="1289"/>
              </a:spcAft>
              <a:buFont typeface="Arial" panose="020B0604020202020204" pitchFamily="34" charset="0"/>
              <a:buChar char="•"/>
              <a:defRPr/>
            </a:lvl4pPr>
            <a:lvl5pPr marL="459371" indent="-227366">
              <a:spcAft>
                <a:spcPts val="1289"/>
              </a:spcAft>
              <a:defRPr baseline="0"/>
            </a:lvl5pPr>
            <a:lvl6pPr marL="459371" indent="-227366">
              <a:spcAft>
                <a:spcPts val="1289"/>
              </a:spcAft>
              <a:buFont typeface="Verdana" panose="020B0604030504040204" pitchFamily="34" charset="0"/>
              <a:buChar char="−"/>
              <a:defRPr/>
            </a:lvl6pPr>
            <a:lvl7pPr marL="459371" indent="-227366">
              <a:spcAft>
                <a:spcPts val="1289"/>
              </a:spcAft>
              <a:defRPr/>
            </a:lvl7pPr>
            <a:lvl8pPr marL="459371" indent="-227366">
              <a:spcAft>
                <a:spcPts val="1289"/>
              </a:spcAft>
              <a:defRPr/>
            </a:lvl8pPr>
            <a:lvl9pPr marL="459371" indent="-227366">
              <a:spcAft>
                <a:spcPts val="1289"/>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 name="Title 1"/>
          <p:cNvSpPr>
            <a:spLocks noGrp="1"/>
          </p:cNvSpPr>
          <p:nvPr>
            <p:ph type="title"/>
          </p:nvPr>
        </p:nvSpPr>
        <p:spPr>
          <a:xfrm>
            <a:off x="552990" y="320040"/>
            <a:ext cx="12333794" cy="338554"/>
          </a:xfrm>
        </p:spPr>
        <p:txBody>
          <a:bodyPr>
            <a:spAutoFit/>
          </a:bodyPr>
          <a:lstStyle/>
          <a:p>
            <a:r>
              <a:rPr lang="en-US" noProof="0"/>
              <a:t>Click to edit Master title style</a:t>
            </a:r>
            <a:endParaRPr lang="en-US" noProof="0" dirty="0"/>
          </a:p>
        </p:txBody>
      </p:sp>
      <p:sp>
        <p:nvSpPr>
          <p:cNvPr id="4" name="Rectangle 3"/>
          <p:cNvSpPr/>
          <p:nvPr/>
        </p:nvSpPr>
        <p:spPr>
          <a:xfrm>
            <a:off x="555583" y="1879865"/>
            <a:ext cx="602632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289"/>
              </a:spcAft>
            </a:pPr>
            <a:endParaRPr lang="en-US" sz="1418" noProof="0" dirty="0">
              <a:solidFill>
                <a:schemeClr val="bg1"/>
              </a:solidFill>
            </a:endParaRPr>
          </a:p>
        </p:txBody>
      </p:sp>
      <p:sp>
        <p:nvSpPr>
          <p:cNvPr id="5" name="Rectangle 4"/>
          <p:cNvSpPr/>
          <p:nvPr/>
        </p:nvSpPr>
        <p:spPr>
          <a:xfrm>
            <a:off x="6885454" y="1879865"/>
            <a:ext cx="6011033"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289"/>
              </a:spcAft>
            </a:pPr>
            <a:endParaRPr lang="en-US" sz="1418" noProof="0" dirty="0">
              <a:solidFill>
                <a:schemeClr val="bg1"/>
              </a:solidFill>
            </a:endParaRPr>
          </a:p>
        </p:txBody>
      </p:sp>
      <p:sp>
        <p:nvSpPr>
          <p:cNvPr id="6" name="Picture Placeholder 29"/>
          <p:cNvSpPr>
            <a:spLocks noGrp="1"/>
          </p:cNvSpPr>
          <p:nvPr>
            <p:ph type="pic" sz="quarter" idx="19" hasCustomPrompt="1"/>
          </p:nvPr>
        </p:nvSpPr>
        <p:spPr>
          <a:xfrm>
            <a:off x="5257620" y="2054624"/>
            <a:ext cx="1334064" cy="605474"/>
          </a:xfrm>
        </p:spPr>
        <p:txBody>
          <a:bodyPr/>
          <a:lstStyle>
            <a:lvl1pPr marL="0" marR="0" indent="0" algn="l" defTabSz="1178588" rtl="0" eaLnBrk="1" fontAlgn="auto" latinLnBrk="0" hangingPunct="1">
              <a:lnSpc>
                <a:spcPct val="100000"/>
              </a:lnSpc>
              <a:spcBef>
                <a:spcPts val="0"/>
              </a:spcBef>
              <a:spcAft>
                <a:spcPts val="1289"/>
              </a:spcAft>
              <a:buClrTx/>
              <a:buSzTx/>
              <a:buFont typeface="Arial" panose="020B0604020202020204" pitchFamily="34" charset="0"/>
              <a:buNone/>
              <a:tabLst/>
              <a:defRPr sz="1160"/>
            </a:lvl1pPr>
          </a:lstStyle>
          <a:p>
            <a:pPr>
              <a:spcBef>
                <a:spcPct val="0"/>
              </a:spcBef>
            </a:pPr>
            <a:r>
              <a:rPr lang="en-US" sz="1547" noProof="0" dirty="0">
                <a:solidFill>
                  <a:schemeClr val="bg1"/>
                </a:solidFill>
              </a:rPr>
              <a:t>Co-brand</a:t>
            </a:r>
            <a:br>
              <a:rPr lang="en-US" sz="1547" noProof="0" dirty="0">
                <a:solidFill>
                  <a:schemeClr val="bg1"/>
                </a:solidFill>
              </a:rPr>
            </a:br>
            <a:r>
              <a:rPr lang="en-US" sz="1547" noProof="0" dirty="0">
                <a:solidFill>
                  <a:schemeClr val="bg1"/>
                </a:solidFill>
              </a:rPr>
              <a:t>Logo</a:t>
            </a:r>
          </a:p>
          <a:p>
            <a:endParaRPr lang="en-US" noProof="0" dirty="0"/>
          </a:p>
        </p:txBody>
      </p:sp>
      <p:sp>
        <p:nvSpPr>
          <p:cNvPr id="7" name="Picture Placeholder 29"/>
          <p:cNvSpPr>
            <a:spLocks noGrp="1"/>
          </p:cNvSpPr>
          <p:nvPr>
            <p:ph type="pic" sz="quarter" idx="20" hasCustomPrompt="1"/>
          </p:nvPr>
        </p:nvSpPr>
        <p:spPr>
          <a:xfrm>
            <a:off x="11491514" y="2047984"/>
            <a:ext cx="1371493" cy="605474"/>
          </a:xfrm>
        </p:spPr>
        <p:txBody>
          <a:bodyPr/>
          <a:lstStyle>
            <a:lvl1pPr marL="0" marR="0" indent="0" algn="l" defTabSz="1178588" rtl="0" eaLnBrk="1" fontAlgn="auto" latinLnBrk="0" hangingPunct="1">
              <a:lnSpc>
                <a:spcPct val="100000"/>
              </a:lnSpc>
              <a:spcBef>
                <a:spcPts val="0"/>
              </a:spcBef>
              <a:spcAft>
                <a:spcPts val="1289"/>
              </a:spcAft>
              <a:buClrTx/>
              <a:buSzTx/>
              <a:buFont typeface="Arial" panose="020B0604020202020204" pitchFamily="34" charset="0"/>
              <a:buNone/>
              <a:tabLst/>
              <a:defRPr sz="1160"/>
            </a:lvl1pPr>
          </a:lstStyle>
          <a:p>
            <a:pPr>
              <a:spcBef>
                <a:spcPct val="0"/>
              </a:spcBef>
            </a:pPr>
            <a:r>
              <a:rPr lang="en-US" sz="1547" noProof="0" dirty="0">
                <a:solidFill>
                  <a:schemeClr val="bg1"/>
                </a:solidFill>
              </a:rPr>
              <a:t>Co-brand</a:t>
            </a:r>
            <a:br>
              <a:rPr lang="en-US" sz="1547" noProof="0" dirty="0">
                <a:solidFill>
                  <a:schemeClr val="bg1"/>
                </a:solidFill>
              </a:rPr>
            </a:br>
            <a:r>
              <a:rPr lang="en-US" sz="1547" noProof="0" dirty="0">
                <a:solidFill>
                  <a:schemeClr val="bg1"/>
                </a:solidFill>
              </a:rPr>
              <a:t>Logo</a:t>
            </a:r>
          </a:p>
          <a:p>
            <a:endParaRPr lang="en-US" noProof="0" dirty="0"/>
          </a:p>
        </p:txBody>
      </p:sp>
      <p:sp>
        <p:nvSpPr>
          <p:cNvPr id="16" name="Text Placeholder 8"/>
          <p:cNvSpPr>
            <a:spLocks noGrp="1"/>
          </p:cNvSpPr>
          <p:nvPr>
            <p:ph type="body" sz="quarter" idx="13" hasCustomPrompt="1"/>
          </p:nvPr>
        </p:nvSpPr>
        <p:spPr>
          <a:xfrm>
            <a:off x="552990" y="649225"/>
            <a:ext cx="12333794" cy="834733"/>
          </a:xfrm>
          <a:prstGeom prst="rect">
            <a:avLst/>
          </a:prstGeom>
        </p:spPr>
        <p:txBody>
          <a:bodyPr lIns="0" tIns="0" rIns="0" bIns="0">
            <a:noAutofit/>
          </a:bodyPr>
          <a:lstStyle>
            <a:lvl1pPr marL="0" indent="0">
              <a:buNone/>
              <a:defRPr sz="2200" b="0">
                <a:solidFill>
                  <a:srgbClr val="575757"/>
                </a:solidFill>
              </a:defRPr>
            </a:lvl1pPr>
          </a:lstStyle>
          <a:p>
            <a:pPr lvl="0"/>
            <a:r>
              <a:rPr lang="en-US" noProof="0" dirty="0"/>
              <a:t>Click to add subtitle</a:t>
            </a:r>
          </a:p>
        </p:txBody>
      </p:sp>
      <p:sp>
        <p:nvSpPr>
          <p:cNvPr id="10" name="Rectangle 9">
            <a:extLst>
              <a:ext uri="{FF2B5EF4-FFF2-40B4-BE49-F238E27FC236}">
                <a16:creationId xmlns:a16="http://schemas.microsoft.com/office/drawing/2014/main" id="{FDBDB6A6-081D-47AE-B102-5F147C322548}"/>
              </a:ext>
            </a:extLst>
          </p:cNvPr>
          <p:cNvSpPr/>
          <p:nvPr/>
        </p:nvSpPr>
        <p:spPr>
          <a:xfrm>
            <a:off x="552991" y="1879865"/>
            <a:ext cx="602632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289"/>
              </a:spcAft>
            </a:pPr>
            <a:endParaRPr lang="en-US" sz="1418" noProof="0" dirty="0">
              <a:solidFill>
                <a:schemeClr val="bg1"/>
              </a:solidFill>
            </a:endParaRPr>
          </a:p>
        </p:txBody>
      </p:sp>
      <p:sp>
        <p:nvSpPr>
          <p:cNvPr id="11" name="Rectangle 10">
            <a:extLst>
              <a:ext uri="{FF2B5EF4-FFF2-40B4-BE49-F238E27FC236}">
                <a16:creationId xmlns:a16="http://schemas.microsoft.com/office/drawing/2014/main" id="{FD793F86-C856-4EF0-B7D3-046C51438F3B}"/>
              </a:ext>
            </a:extLst>
          </p:cNvPr>
          <p:cNvSpPr/>
          <p:nvPr/>
        </p:nvSpPr>
        <p:spPr>
          <a:xfrm>
            <a:off x="6885454" y="1879865"/>
            <a:ext cx="6011033"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289"/>
              </a:spcAft>
            </a:pPr>
            <a:endParaRPr lang="en-US" sz="1418" noProof="0" dirty="0">
              <a:solidFill>
                <a:schemeClr val="bg1"/>
              </a:solidFill>
            </a:endParaRPr>
          </a:p>
        </p:txBody>
      </p:sp>
      <p:sp>
        <p:nvSpPr>
          <p:cNvPr id="15" name="Date Placeholder 7">
            <a:extLst>
              <a:ext uri="{FF2B5EF4-FFF2-40B4-BE49-F238E27FC236}">
                <a16:creationId xmlns:a16="http://schemas.microsoft.com/office/drawing/2014/main" id="{67CEC321-A536-4D16-A5D7-8EDA1A9A6C0A}"/>
              </a:ext>
            </a:extLst>
          </p:cNvPr>
          <p:cNvSpPr>
            <a:spLocks noGrp="1"/>
          </p:cNvSpPr>
          <p:nvPr>
            <p:ph type="dt" sz="half" idx="2"/>
          </p:nvPr>
        </p:nvSpPr>
        <p:spPr>
          <a:xfrm>
            <a:off x="6983551" y="7140779"/>
            <a:ext cx="5397693" cy="138499"/>
          </a:xfrm>
          <a:prstGeom prst="rect">
            <a:avLst/>
          </a:prstGeom>
          <a:noFill/>
        </p:spPr>
        <p:txBody>
          <a:bodyPr wrap="square" lIns="0" tIns="0" rIns="0" bIns="0" rtlCol="0">
            <a:spAutoFit/>
          </a:bodyPr>
          <a:lstStyle>
            <a:lvl1pPr algn="r">
              <a:defRPr lang="fr-FR" sz="900" smtClean="0">
                <a:latin typeface="Calibri" panose="020F0502020204030204" pitchFamily="34" charset="0"/>
                <a:cs typeface="Calibri" panose="020F0502020204030204" pitchFamily="34" charset="0"/>
              </a:defRPr>
            </a:lvl1pPr>
          </a:lstStyle>
          <a:p>
            <a:pPr>
              <a:buSzPct val="100000"/>
              <a:buFont typeface="Arial"/>
              <a:buNone/>
            </a:pPr>
            <a:endParaRPr lang="fr-FR"/>
          </a:p>
        </p:txBody>
      </p:sp>
      <p:sp>
        <p:nvSpPr>
          <p:cNvPr id="17" name="Footer Placeholder 8">
            <a:extLst>
              <a:ext uri="{FF2B5EF4-FFF2-40B4-BE49-F238E27FC236}">
                <a16:creationId xmlns:a16="http://schemas.microsoft.com/office/drawing/2014/main" id="{A3A04753-70FD-46E2-B3FE-FEF33BD075A1}"/>
              </a:ext>
            </a:extLst>
          </p:cNvPr>
          <p:cNvSpPr>
            <a:spLocks noGrp="1"/>
          </p:cNvSpPr>
          <p:nvPr>
            <p:ph type="ftr" sz="quarter" idx="3"/>
          </p:nvPr>
        </p:nvSpPr>
        <p:spPr>
          <a:xfrm>
            <a:off x="552990" y="7140779"/>
            <a:ext cx="5903237" cy="138499"/>
          </a:xfrm>
          <a:prstGeom prst="rect">
            <a:avLst/>
          </a:prstGeom>
          <a:noFill/>
        </p:spPr>
        <p:txBody>
          <a:bodyPr wrap="square" lIns="0" tIns="0" rIns="0" bIns="0" rtlCol="0">
            <a:spAutoFit/>
          </a:bodyPr>
          <a:lstStyle>
            <a:lvl1pPr>
              <a:defRPr lang="fr-FR" sz="900">
                <a:latin typeface="Calibri" panose="020F0502020204030204" pitchFamily="34" charset="0"/>
                <a:cs typeface="Calibri" panose="020F0502020204030204" pitchFamily="34" charset="0"/>
              </a:defRPr>
            </a:lvl1pPr>
          </a:lstStyle>
          <a:p>
            <a:pPr>
              <a:spcBef>
                <a:spcPts val="774"/>
              </a:spcBef>
              <a:buSzPct val="100000"/>
            </a:pPr>
            <a:r>
              <a:rPr lang="pt-BR"/>
              <a:t>© 2023 Deloitte SAS - Confidential Document</a:t>
            </a:r>
          </a:p>
        </p:txBody>
      </p:sp>
      <p:sp>
        <p:nvSpPr>
          <p:cNvPr id="18" name="Slide Number Placeholder 9">
            <a:extLst>
              <a:ext uri="{FF2B5EF4-FFF2-40B4-BE49-F238E27FC236}">
                <a16:creationId xmlns:a16="http://schemas.microsoft.com/office/drawing/2014/main" id="{1C6415DA-9C37-40C1-ABEF-E4C3F41AD333}"/>
              </a:ext>
            </a:extLst>
          </p:cNvPr>
          <p:cNvSpPr>
            <a:spLocks noGrp="1"/>
          </p:cNvSpPr>
          <p:nvPr>
            <p:ph type="sldNum" sz="quarter" idx="4"/>
          </p:nvPr>
        </p:nvSpPr>
        <p:spPr>
          <a:xfrm>
            <a:off x="12547294" y="7140779"/>
            <a:ext cx="339493" cy="138499"/>
          </a:xfrm>
          <a:prstGeom prst="rect">
            <a:avLst/>
          </a:prstGeom>
          <a:noFill/>
        </p:spPr>
        <p:txBody>
          <a:bodyPr wrap="square" lIns="0" tIns="0" rIns="0" bIns="0" rtlCol="0">
            <a:spAutoFit/>
          </a:bodyPr>
          <a:lstStyle>
            <a:lvl1pPr algn="r">
              <a:defRPr lang="fr-FR" sz="900" smtClean="0">
                <a:latin typeface="Calibri" panose="020F0502020204030204" pitchFamily="34" charset="0"/>
                <a:cs typeface="Calibri" panose="020F0502020204030204" pitchFamily="34" charset="0"/>
              </a:defRPr>
            </a:lvl1pPr>
          </a:lstStyle>
          <a:p>
            <a:pPr>
              <a:spcBef>
                <a:spcPts val="774"/>
              </a:spcBef>
              <a:buSzPct val="100000"/>
            </a:pPr>
            <a:fld id="{8CEAD05E-2714-4B34-B50B-B68BE1D7F5D9}" type="slidenum">
              <a:rPr lang="fr-FR" smtClean="0"/>
              <a:pPr>
                <a:spcBef>
                  <a:spcPts val="774"/>
                </a:spcBef>
                <a:buSzPct val="100000"/>
              </a:pPr>
              <a:t>‹N°›</a:t>
            </a:fld>
            <a:endParaRPr lang="fr-FR"/>
          </a:p>
        </p:txBody>
      </p:sp>
    </p:spTree>
    <p:extLst>
      <p:ext uri="{BB962C8B-B14F-4D97-AF65-F5344CB8AC3E}">
        <p14:creationId xmlns:p14="http://schemas.microsoft.com/office/powerpoint/2010/main" val="3028953095"/>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alifications 2 x 2">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552991" y="2047982"/>
            <a:ext cx="6028653" cy="1868920"/>
          </a:xfrm>
        </p:spPr>
        <p:txBody>
          <a:bodyPr/>
          <a:lstStyle>
            <a:lvl1pPr>
              <a:spcAft>
                <a:spcPts val="1289"/>
              </a:spcAft>
              <a:defRPr b="1">
                <a:solidFill>
                  <a:schemeClr val="accent1"/>
                </a:solidFill>
                <a:latin typeface="+mj-lt"/>
              </a:defRPr>
            </a:lvl1pPr>
            <a:lvl2pPr>
              <a:spcAft>
                <a:spcPts val="1289"/>
              </a:spcAft>
              <a:defRPr/>
            </a:lvl2pPr>
            <a:lvl3pPr marL="0" indent="0">
              <a:spcAft>
                <a:spcPts val="1289"/>
              </a:spcAft>
              <a:buNone/>
              <a:defRPr/>
            </a:lvl3pPr>
            <a:lvl4pPr marL="227366" indent="-227366">
              <a:spcAft>
                <a:spcPts val="1289"/>
              </a:spcAft>
              <a:buFont typeface="Arial" panose="020B0604020202020204" pitchFamily="34" charset="0"/>
              <a:buChar char="•"/>
              <a:defRPr/>
            </a:lvl4pPr>
            <a:lvl5pPr marL="459371" indent="-227366">
              <a:spcAft>
                <a:spcPts val="1289"/>
              </a:spcAft>
              <a:defRPr baseline="0"/>
            </a:lvl5pPr>
            <a:lvl6pPr marL="459371" indent="-227366">
              <a:spcAft>
                <a:spcPts val="1289"/>
              </a:spcAft>
              <a:buFont typeface="Verdana" panose="020B0604030504040204" pitchFamily="34" charset="0"/>
              <a:buChar char="−"/>
              <a:defRPr/>
            </a:lvl6pPr>
            <a:lvl7pPr marL="459371" indent="-227366">
              <a:spcAft>
                <a:spcPts val="1289"/>
              </a:spcAft>
              <a:defRPr/>
            </a:lvl7pPr>
            <a:lvl8pPr marL="459371" indent="-227366">
              <a:spcAft>
                <a:spcPts val="1289"/>
              </a:spcAft>
              <a:defRPr/>
            </a:lvl8pPr>
            <a:lvl9pPr marL="459371" indent="-227366">
              <a:spcAft>
                <a:spcPts val="1289"/>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21"/>
          </p:nvPr>
        </p:nvSpPr>
        <p:spPr>
          <a:xfrm>
            <a:off x="6885455" y="2047982"/>
            <a:ext cx="6012919" cy="1868920"/>
          </a:xfrm>
        </p:spPr>
        <p:txBody>
          <a:bodyPr/>
          <a:lstStyle>
            <a:lvl1pPr>
              <a:spcAft>
                <a:spcPts val="1289"/>
              </a:spcAft>
              <a:defRPr b="1">
                <a:solidFill>
                  <a:schemeClr val="accent1"/>
                </a:solidFill>
              </a:defRPr>
            </a:lvl1pPr>
            <a:lvl2pPr>
              <a:spcAft>
                <a:spcPts val="1289"/>
              </a:spcAft>
              <a:defRPr/>
            </a:lvl2pPr>
            <a:lvl3pPr marL="0" indent="0">
              <a:spcAft>
                <a:spcPts val="1289"/>
              </a:spcAft>
              <a:buNone/>
              <a:defRPr/>
            </a:lvl3pPr>
            <a:lvl4pPr marL="227366" indent="-227366">
              <a:spcAft>
                <a:spcPts val="1289"/>
              </a:spcAft>
              <a:buFont typeface="Arial" panose="020B0604020202020204" pitchFamily="34" charset="0"/>
              <a:buChar char="•"/>
              <a:defRPr/>
            </a:lvl4pPr>
            <a:lvl5pPr marL="459371" indent="-227366">
              <a:spcAft>
                <a:spcPts val="1289"/>
              </a:spcAft>
              <a:defRPr baseline="0"/>
            </a:lvl5pPr>
            <a:lvl6pPr marL="459371" indent="-227366">
              <a:spcAft>
                <a:spcPts val="1289"/>
              </a:spcAft>
              <a:buFont typeface="Verdana" panose="020B0604030504040204" pitchFamily="34" charset="0"/>
              <a:buChar char="−"/>
              <a:defRPr/>
            </a:lvl6pPr>
            <a:lvl7pPr marL="459371" indent="-227366">
              <a:spcAft>
                <a:spcPts val="1289"/>
              </a:spcAft>
              <a:defRPr/>
            </a:lvl7pPr>
            <a:lvl8pPr marL="459371" indent="-227366">
              <a:spcAft>
                <a:spcPts val="1289"/>
              </a:spcAft>
              <a:defRPr/>
            </a:lvl8pPr>
            <a:lvl9pPr marL="459371" indent="-227366">
              <a:spcAft>
                <a:spcPts val="1289"/>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552990" y="320040"/>
            <a:ext cx="12333794" cy="338554"/>
          </a:xfrm>
        </p:spPr>
        <p:txBody>
          <a:bodyPr>
            <a:spAutoFit/>
          </a:bodyPr>
          <a:lstStyle/>
          <a:p>
            <a:r>
              <a:rPr lang="en-US"/>
              <a:t>Click to edit Master title style</a:t>
            </a:r>
            <a:endParaRPr lang="en-GB" dirty="0"/>
          </a:p>
        </p:txBody>
      </p:sp>
      <p:sp>
        <p:nvSpPr>
          <p:cNvPr id="4" name="Rectangle 3"/>
          <p:cNvSpPr/>
          <p:nvPr/>
        </p:nvSpPr>
        <p:spPr>
          <a:xfrm>
            <a:off x="555583" y="1879865"/>
            <a:ext cx="602632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289"/>
              </a:spcAft>
            </a:pPr>
            <a:endParaRPr lang="en-GB" sz="1418" dirty="0">
              <a:solidFill>
                <a:schemeClr val="bg1"/>
              </a:solidFill>
            </a:endParaRPr>
          </a:p>
        </p:txBody>
      </p:sp>
      <p:sp>
        <p:nvSpPr>
          <p:cNvPr id="5" name="Rectangle 4"/>
          <p:cNvSpPr/>
          <p:nvPr/>
        </p:nvSpPr>
        <p:spPr>
          <a:xfrm>
            <a:off x="6885454" y="1879865"/>
            <a:ext cx="6011033"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289"/>
              </a:spcAft>
            </a:pPr>
            <a:endParaRPr lang="en-GB" sz="1418" dirty="0">
              <a:solidFill>
                <a:schemeClr val="bg1"/>
              </a:solidFill>
            </a:endParaRPr>
          </a:p>
        </p:txBody>
      </p:sp>
      <p:sp>
        <p:nvSpPr>
          <p:cNvPr id="7" name="Picture Placeholder 29"/>
          <p:cNvSpPr>
            <a:spLocks noGrp="1"/>
          </p:cNvSpPr>
          <p:nvPr>
            <p:ph type="pic" sz="quarter" idx="20" hasCustomPrompt="1"/>
          </p:nvPr>
        </p:nvSpPr>
        <p:spPr>
          <a:xfrm>
            <a:off x="11491514" y="2047984"/>
            <a:ext cx="1371493" cy="605474"/>
          </a:xfrm>
        </p:spPr>
        <p:txBody>
          <a:bodyPr/>
          <a:lstStyle>
            <a:lvl1pPr marL="0" marR="0" indent="0" algn="l" defTabSz="1178588" rtl="0" eaLnBrk="1" fontAlgn="auto" latinLnBrk="0" hangingPunct="1">
              <a:lnSpc>
                <a:spcPct val="100000"/>
              </a:lnSpc>
              <a:spcBef>
                <a:spcPts val="0"/>
              </a:spcBef>
              <a:spcAft>
                <a:spcPts val="1289"/>
              </a:spcAft>
              <a:buClrTx/>
              <a:buSzTx/>
              <a:buFont typeface="Arial" panose="020B0604020202020204" pitchFamily="34" charset="0"/>
              <a:buNone/>
              <a:tabLst/>
              <a:defRPr sz="1160"/>
            </a:lvl1pPr>
          </a:lstStyle>
          <a:p>
            <a:pPr>
              <a:spcBef>
                <a:spcPct val="0"/>
              </a:spcBef>
            </a:pPr>
            <a:r>
              <a:rPr lang="en-US" sz="1547" dirty="0">
                <a:solidFill>
                  <a:schemeClr val="bg1"/>
                </a:solidFill>
              </a:rPr>
              <a:t>Co-brand</a:t>
            </a:r>
            <a:br>
              <a:rPr lang="en-US" sz="1547" dirty="0">
                <a:solidFill>
                  <a:schemeClr val="bg1"/>
                </a:solidFill>
              </a:rPr>
            </a:br>
            <a:r>
              <a:rPr lang="en-US" sz="1547" dirty="0">
                <a:solidFill>
                  <a:schemeClr val="bg1"/>
                </a:solidFill>
              </a:rPr>
              <a:t>Logo</a:t>
            </a:r>
          </a:p>
          <a:p>
            <a:endParaRPr lang="en-GB" dirty="0"/>
          </a:p>
        </p:txBody>
      </p:sp>
      <p:sp>
        <p:nvSpPr>
          <p:cNvPr id="10" name="Text Placeholder 8"/>
          <p:cNvSpPr>
            <a:spLocks noGrp="1"/>
          </p:cNvSpPr>
          <p:nvPr>
            <p:ph type="body" sz="quarter" idx="22"/>
          </p:nvPr>
        </p:nvSpPr>
        <p:spPr>
          <a:xfrm>
            <a:off x="552991" y="4684487"/>
            <a:ext cx="6026320" cy="1868920"/>
          </a:xfrm>
        </p:spPr>
        <p:txBody>
          <a:bodyPr/>
          <a:lstStyle>
            <a:lvl1pPr>
              <a:spcAft>
                <a:spcPts val="1289"/>
              </a:spcAft>
              <a:defRPr b="1">
                <a:solidFill>
                  <a:schemeClr val="accent1"/>
                </a:solidFill>
              </a:defRPr>
            </a:lvl1pPr>
            <a:lvl2pPr>
              <a:spcAft>
                <a:spcPts val="1289"/>
              </a:spcAft>
              <a:defRPr/>
            </a:lvl2pPr>
            <a:lvl3pPr marL="0" indent="0">
              <a:spcAft>
                <a:spcPts val="1289"/>
              </a:spcAft>
              <a:buNone/>
              <a:defRPr/>
            </a:lvl3pPr>
            <a:lvl4pPr marL="227366" indent="-227366">
              <a:spcAft>
                <a:spcPts val="1289"/>
              </a:spcAft>
              <a:buFont typeface="Arial" panose="020B0604020202020204" pitchFamily="34" charset="0"/>
              <a:buChar char="•"/>
              <a:defRPr/>
            </a:lvl4pPr>
            <a:lvl5pPr marL="459371" indent="-227366">
              <a:spcAft>
                <a:spcPts val="1289"/>
              </a:spcAft>
              <a:defRPr baseline="0"/>
            </a:lvl5pPr>
            <a:lvl6pPr marL="459371" indent="-227366">
              <a:spcAft>
                <a:spcPts val="1289"/>
              </a:spcAft>
              <a:buFont typeface="Verdana" panose="020B0604030504040204" pitchFamily="34" charset="0"/>
              <a:buChar char="−"/>
              <a:defRPr/>
            </a:lvl6pPr>
            <a:lvl7pPr marL="459371" indent="-227366">
              <a:spcAft>
                <a:spcPts val="1289"/>
              </a:spcAft>
              <a:defRPr/>
            </a:lvl7pPr>
            <a:lvl8pPr marL="459371" indent="-227366">
              <a:spcAft>
                <a:spcPts val="1289"/>
              </a:spcAft>
              <a:defRPr/>
            </a:lvl8pPr>
            <a:lvl9pPr marL="459371" indent="-227366">
              <a:spcAft>
                <a:spcPts val="1289"/>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8"/>
          <p:cNvSpPr>
            <a:spLocks noGrp="1"/>
          </p:cNvSpPr>
          <p:nvPr>
            <p:ph type="body" sz="quarter" idx="23"/>
          </p:nvPr>
        </p:nvSpPr>
        <p:spPr>
          <a:xfrm>
            <a:off x="6885456" y="4684487"/>
            <a:ext cx="6011034" cy="1868920"/>
          </a:xfrm>
        </p:spPr>
        <p:txBody>
          <a:bodyPr/>
          <a:lstStyle>
            <a:lvl1pPr>
              <a:spcAft>
                <a:spcPts val="1289"/>
              </a:spcAft>
              <a:defRPr b="1">
                <a:solidFill>
                  <a:schemeClr val="accent1"/>
                </a:solidFill>
              </a:defRPr>
            </a:lvl1pPr>
            <a:lvl2pPr>
              <a:spcAft>
                <a:spcPts val="1289"/>
              </a:spcAft>
              <a:defRPr/>
            </a:lvl2pPr>
            <a:lvl3pPr marL="0" indent="0">
              <a:spcAft>
                <a:spcPts val="1289"/>
              </a:spcAft>
              <a:buNone/>
              <a:defRPr/>
            </a:lvl3pPr>
            <a:lvl4pPr marL="227366" indent="-227366">
              <a:spcAft>
                <a:spcPts val="1289"/>
              </a:spcAft>
              <a:buFont typeface="Arial" panose="020B0604020202020204" pitchFamily="34" charset="0"/>
              <a:buChar char="•"/>
              <a:defRPr/>
            </a:lvl4pPr>
            <a:lvl5pPr marL="459371" indent="-227366">
              <a:spcAft>
                <a:spcPts val="1289"/>
              </a:spcAft>
              <a:defRPr baseline="0"/>
            </a:lvl5pPr>
            <a:lvl6pPr marL="459371" indent="-227366">
              <a:spcAft>
                <a:spcPts val="1289"/>
              </a:spcAft>
              <a:buFont typeface="Verdana" panose="020B0604030504040204" pitchFamily="34" charset="0"/>
              <a:buChar char="−"/>
              <a:defRPr/>
            </a:lvl6pPr>
            <a:lvl7pPr marL="459371" indent="-227366">
              <a:spcAft>
                <a:spcPts val="1289"/>
              </a:spcAft>
              <a:defRPr/>
            </a:lvl7pPr>
            <a:lvl8pPr marL="459371" indent="-227366">
              <a:spcAft>
                <a:spcPts val="1289"/>
              </a:spcAft>
              <a:defRPr/>
            </a:lvl8pPr>
            <a:lvl9pPr marL="459371" indent="-227366">
              <a:spcAft>
                <a:spcPts val="1289"/>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p:cNvSpPr/>
          <p:nvPr/>
        </p:nvSpPr>
        <p:spPr>
          <a:xfrm>
            <a:off x="555584" y="4523370"/>
            <a:ext cx="6028655"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289"/>
              </a:spcAft>
            </a:pPr>
            <a:endParaRPr lang="en-GB" sz="1418" dirty="0">
              <a:solidFill>
                <a:schemeClr val="bg1"/>
              </a:solidFill>
            </a:endParaRPr>
          </a:p>
        </p:txBody>
      </p:sp>
      <p:sp>
        <p:nvSpPr>
          <p:cNvPr id="13" name="Rectangle 12"/>
          <p:cNvSpPr/>
          <p:nvPr/>
        </p:nvSpPr>
        <p:spPr>
          <a:xfrm>
            <a:off x="6885455" y="4523370"/>
            <a:ext cx="6001949"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289"/>
              </a:spcAft>
            </a:pPr>
            <a:endParaRPr lang="en-GB" sz="1418" dirty="0">
              <a:solidFill>
                <a:schemeClr val="bg1"/>
              </a:solidFill>
            </a:endParaRPr>
          </a:p>
        </p:txBody>
      </p:sp>
      <p:sp>
        <p:nvSpPr>
          <p:cNvPr id="14" name="Picture Placeholder 29"/>
          <p:cNvSpPr>
            <a:spLocks noGrp="1"/>
          </p:cNvSpPr>
          <p:nvPr>
            <p:ph type="pic" sz="quarter" idx="24" hasCustomPrompt="1"/>
          </p:nvPr>
        </p:nvSpPr>
        <p:spPr>
          <a:xfrm>
            <a:off x="5241088" y="4691129"/>
            <a:ext cx="1366224" cy="605474"/>
          </a:xfrm>
        </p:spPr>
        <p:txBody>
          <a:bodyPr/>
          <a:lstStyle>
            <a:lvl1pPr marL="0" marR="0" indent="0" algn="l" defTabSz="1178588" rtl="0" eaLnBrk="1" fontAlgn="auto" latinLnBrk="0" hangingPunct="1">
              <a:lnSpc>
                <a:spcPct val="100000"/>
              </a:lnSpc>
              <a:spcBef>
                <a:spcPts val="0"/>
              </a:spcBef>
              <a:spcAft>
                <a:spcPts val="1289"/>
              </a:spcAft>
              <a:buClrTx/>
              <a:buSzTx/>
              <a:buFont typeface="Arial" panose="020B0604020202020204" pitchFamily="34" charset="0"/>
              <a:buNone/>
              <a:tabLst/>
              <a:defRPr sz="1160"/>
            </a:lvl1pPr>
          </a:lstStyle>
          <a:p>
            <a:pPr>
              <a:spcBef>
                <a:spcPct val="0"/>
              </a:spcBef>
            </a:pPr>
            <a:r>
              <a:rPr lang="en-US" sz="1547" dirty="0">
                <a:solidFill>
                  <a:schemeClr val="bg1"/>
                </a:solidFill>
              </a:rPr>
              <a:t>Co-brand</a:t>
            </a:r>
            <a:br>
              <a:rPr lang="en-US" sz="1547" dirty="0">
                <a:solidFill>
                  <a:schemeClr val="bg1"/>
                </a:solidFill>
              </a:rPr>
            </a:br>
            <a:r>
              <a:rPr lang="en-US" sz="1547" dirty="0">
                <a:solidFill>
                  <a:schemeClr val="bg1"/>
                </a:solidFill>
              </a:rPr>
              <a:t>Logo</a:t>
            </a:r>
          </a:p>
          <a:p>
            <a:endParaRPr lang="en-GB" dirty="0"/>
          </a:p>
        </p:txBody>
      </p:sp>
      <p:sp>
        <p:nvSpPr>
          <p:cNvPr id="15" name="Picture Placeholder 29"/>
          <p:cNvSpPr>
            <a:spLocks noGrp="1"/>
          </p:cNvSpPr>
          <p:nvPr>
            <p:ph type="pic" sz="quarter" idx="25" hasCustomPrompt="1"/>
          </p:nvPr>
        </p:nvSpPr>
        <p:spPr>
          <a:xfrm>
            <a:off x="11491512" y="4684489"/>
            <a:ext cx="1371492" cy="605474"/>
          </a:xfrm>
        </p:spPr>
        <p:txBody>
          <a:bodyPr/>
          <a:lstStyle>
            <a:lvl1pPr marL="0" marR="0" indent="0" algn="l" defTabSz="1178588" rtl="0" eaLnBrk="1" fontAlgn="auto" latinLnBrk="0" hangingPunct="1">
              <a:lnSpc>
                <a:spcPct val="100000"/>
              </a:lnSpc>
              <a:spcBef>
                <a:spcPts val="0"/>
              </a:spcBef>
              <a:spcAft>
                <a:spcPts val="1289"/>
              </a:spcAft>
              <a:buClrTx/>
              <a:buSzTx/>
              <a:buFont typeface="Arial" panose="020B0604020202020204" pitchFamily="34" charset="0"/>
              <a:buNone/>
              <a:tabLst/>
              <a:defRPr sz="1160"/>
            </a:lvl1pPr>
          </a:lstStyle>
          <a:p>
            <a:pPr>
              <a:spcBef>
                <a:spcPct val="0"/>
              </a:spcBef>
            </a:pPr>
            <a:r>
              <a:rPr lang="en-US" sz="1547" dirty="0">
                <a:solidFill>
                  <a:schemeClr val="bg1"/>
                </a:solidFill>
              </a:rPr>
              <a:t>Co-brand</a:t>
            </a:r>
            <a:br>
              <a:rPr lang="en-US" sz="1547" dirty="0">
                <a:solidFill>
                  <a:schemeClr val="bg1"/>
                </a:solidFill>
              </a:rPr>
            </a:br>
            <a:r>
              <a:rPr lang="en-US" sz="1547" dirty="0">
                <a:solidFill>
                  <a:schemeClr val="bg1"/>
                </a:solidFill>
              </a:rPr>
              <a:t>Logo</a:t>
            </a:r>
          </a:p>
          <a:p>
            <a:endParaRPr lang="en-GB" dirty="0"/>
          </a:p>
        </p:txBody>
      </p:sp>
      <p:sp>
        <p:nvSpPr>
          <p:cNvPr id="16" name="Text Placeholder 8"/>
          <p:cNvSpPr>
            <a:spLocks noGrp="1"/>
          </p:cNvSpPr>
          <p:nvPr>
            <p:ph type="body" sz="quarter" idx="13" hasCustomPrompt="1"/>
          </p:nvPr>
        </p:nvSpPr>
        <p:spPr>
          <a:xfrm>
            <a:off x="552990" y="649225"/>
            <a:ext cx="12343495" cy="834733"/>
          </a:xfrm>
          <a:prstGeom prst="rect">
            <a:avLst/>
          </a:prstGeom>
        </p:spPr>
        <p:txBody>
          <a:bodyPr lIns="0" tIns="0" rIns="0" bIns="0">
            <a:noAutofit/>
          </a:bodyPr>
          <a:lstStyle>
            <a:lvl1pPr marL="0" indent="0">
              <a:buNone/>
              <a:defRPr sz="2200" b="0">
                <a:solidFill>
                  <a:srgbClr val="575757"/>
                </a:solidFill>
              </a:defRPr>
            </a:lvl1pPr>
          </a:lstStyle>
          <a:p>
            <a:pPr lvl="0"/>
            <a:r>
              <a:rPr lang="en-US" dirty="0"/>
              <a:t>Click to add subtitle</a:t>
            </a:r>
          </a:p>
        </p:txBody>
      </p:sp>
      <p:sp>
        <p:nvSpPr>
          <p:cNvPr id="17" name="Picture Placeholder 29"/>
          <p:cNvSpPr>
            <a:spLocks noGrp="1"/>
          </p:cNvSpPr>
          <p:nvPr>
            <p:ph type="pic" sz="quarter" idx="19" hasCustomPrompt="1"/>
          </p:nvPr>
        </p:nvSpPr>
        <p:spPr>
          <a:xfrm>
            <a:off x="5257620" y="2054624"/>
            <a:ext cx="1334064" cy="605474"/>
          </a:xfrm>
        </p:spPr>
        <p:txBody>
          <a:bodyPr/>
          <a:lstStyle>
            <a:lvl1pPr marL="0" marR="0" indent="0" algn="l" defTabSz="1178588" rtl="0" eaLnBrk="1" fontAlgn="auto" latinLnBrk="0" hangingPunct="1">
              <a:lnSpc>
                <a:spcPct val="100000"/>
              </a:lnSpc>
              <a:spcBef>
                <a:spcPts val="0"/>
              </a:spcBef>
              <a:spcAft>
                <a:spcPts val="1289"/>
              </a:spcAft>
              <a:buClrTx/>
              <a:buSzTx/>
              <a:buFont typeface="Arial" panose="020B0604020202020204" pitchFamily="34" charset="0"/>
              <a:buNone/>
              <a:tabLst/>
              <a:defRPr sz="1160"/>
            </a:lvl1pPr>
          </a:lstStyle>
          <a:p>
            <a:pPr>
              <a:spcBef>
                <a:spcPct val="0"/>
              </a:spcBef>
            </a:pPr>
            <a:r>
              <a:rPr lang="en-US" sz="1547" dirty="0">
                <a:solidFill>
                  <a:schemeClr val="bg1"/>
                </a:solidFill>
              </a:rPr>
              <a:t>Co-brand</a:t>
            </a:r>
            <a:br>
              <a:rPr lang="en-US" sz="1547" dirty="0">
                <a:solidFill>
                  <a:schemeClr val="bg1"/>
                </a:solidFill>
              </a:rPr>
            </a:br>
            <a:r>
              <a:rPr lang="en-US" sz="1547" dirty="0">
                <a:solidFill>
                  <a:schemeClr val="bg1"/>
                </a:solidFill>
              </a:rPr>
              <a:t>Logo</a:t>
            </a:r>
          </a:p>
          <a:p>
            <a:endParaRPr lang="en-GB" dirty="0"/>
          </a:p>
        </p:txBody>
      </p:sp>
      <p:sp>
        <p:nvSpPr>
          <p:cNvPr id="18" name="Rectangle 17">
            <a:extLst>
              <a:ext uri="{FF2B5EF4-FFF2-40B4-BE49-F238E27FC236}">
                <a16:creationId xmlns:a16="http://schemas.microsoft.com/office/drawing/2014/main" id="{EA85C88C-90C6-43DC-9A4C-58A4C0BA1F97}"/>
              </a:ext>
            </a:extLst>
          </p:cNvPr>
          <p:cNvSpPr/>
          <p:nvPr/>
        </p:nvSpPr>
        <p:spPr>
          <a:xfrm>
            <a:off x="552991" y="1879865"/>
            <a:ext cx="6026320"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289"/>
              </a:spcAft>
            </a:pPr>
            <a:endParaRPr lang="en-US" sz="1418" noProof="0" dirty="0">
              <a:solidFill>
                <a:schemeClr val="bg1"/>
              </a:solidFill>
            </a:endParaRPr>
          </a:p>
        </p:txBody>
      </p:sp>
      <p:sp>
        <p:nvSpPr>
          <p:cNvPr id="19" name="Rectangle 18">
            <a:extLst>
              <a:ext uri="{FF2B5EF4-FFF2-40B4-BE49-F238E27FC236}">
                <a16:creationId xmlns:a16="http://schemas.microsoft.com/office/drawing/2014/main" id="{C93583D3-2ECA-4EAE-ABCB-5AE52087BD26}"/>
              </a:ext>
            </a:extLst>
          </p:cNvPr>
          <p:cNvSpPr/>
          <p:nvPr/>
        </p:nvSpPr>
        <p:spPr>
          <a:xfrm>
            <a:off x="6885454" y="1879865"/>
            <a:ext cx="6011033"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289"/>
              </a:spcAft>
            </a:pPr>
            <a:endParaRPr lang="en-US" sz="1418" noProof="0" dirty="0">
              <a:solidFill>
                <a:schemeClr val="bg1"/>
              </a:solidFill>
            </a:endParaRPr>
          </a:p>
        </p:txBody>
      </p:sp>
      <p:sp>
        <p:nvSpPr>
          <p:cNvPr id="20" name="Rectangle 19">
            <a:extLst>
              <a:ext uri="{FF2B5EF4-FFF2-40B4-BE49-F238E27FC236}">
                <a16:creationId xmlns:a16="http://schemas.microsoft.com/office/drawing/2014/main" id="{8472F893-FB10-474A-AC95-BCC33ECE8AAB}"/>
              </a:ext>
            </a:extLst>
          </p:cNvPr>
          <p:cNvSpPr/>
          <p:nvPr/>
        </p:nvSpPr>
        <p:spPr>
          <a:xfrm>
            <a:off x="552991" y="4523370"/>
            <a:ext cx="6028655"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289"/>
              </a:spcAft>
            </a:pPr>
            <a:endParaRPr lang="en-US" sz="1418" noProof="0" dirty="0">
              <a:solidFill>
                <a:schemeClr val="bg1"/>
              </a:solidFill>
            </a:endParaRPr>
          </a:p>
        </p:txBody>
      </p:sp>
      <p:sp>
        <p:nvSpPr>
          <p:cNvPr id="21" name="Rectangle 20">
            <a:extLst>
              <a:ext uri="{FF2B5EF4-FFF2-40B4-BE49-F238E27FC236}">
                <a16:creationId xmlns:a16="http://schemas.microsoft.com/office/drawing/2014/main" id="{9BD7F804-E5A5-48DB-81A1-D1AC213808D6}"/>
              </a:ext>
            </a:extLst>
          </p:cNvPr>
          <p:cNvSpPr/>
          <p:nvPr/>
        </p:nvSpPr>
        <p:spPr>
          <a:xfrm>
            <a:off x="6885455" y="4523370"/>
            <a:ext cx="6001949"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289"/>
              </a:spcAft>
            </a:pPr>
            <a:endParaRPr lang="en-US" sz="1418" noProof="0" dirty="0">
              <a:solidFill>
                <a:schemeClr val="bg1"/>
              </a:solidFill>
            </a:endParaRPr>
          </a:p>
        </p:txBody>
      </p:sp>
      <p:sp>
        <p:nvSpPr>
          <p:cNvPr id="25" name="Date Placeholder 7">
            <a:extLst>
              <a:ext uri="{FF2B5EF4-FFF2-40B4-BE49-F238E27FC236}">
                <a16:creationId xmlns:a16="http://schemas.microsoft.com/office/drawing/2014/main" id="{DCEDF1EA-9CD5-48DB-A1FD-614EB9405592}"/>
              </a:ext>
            </a:extLst>
          </p:cNvPr>
          <p:cNvSpPr>
            <a:spLocks noGrp="1"/>
          </p:cNvSpPr>
          <p:nvPr>
            <p:ph type="dt" sz="half" idx="2"/>
          </p:nvPr>
        </p:nvSpPr>
        <p:spPr>
          <a:xfrm>
            <a:off x="6983551" y="7140779"/>
            <a:ext cx="5397693" cy="138499"/>
          </a:xfrm>
          <a:prstGeom prst="rect">
            <a:avLst/>
          </a:prstGeom>
          <a:noFill/>
        </p:spPr>
        <p:txBody>
          <a:bodyPr wrap="square" lIns="0" tIns="0" rIns="0" bIns="0" rtlCol="0">
            <a:spAutoFit/>
          </a:bodyPr>
          <a:lstStyle>
            <a:lvl1pPr algn="r">
              <a:defRPr lang="fr-FR" sz="900" smtClean="0">
                <a:latin typeface="Calibri" panose="020F0502020204030204" pitchFamily="34" charset="0"/>
                <a:cs typeface="Calibri" panose="020F0502020204030204" pitchFamily="34" charset="0"/>
              </a:defRPr>
            </a:lvl1pPr>
          </a:lstStyle>
          <a:p>
            <a:pPr>
              <a:buSzPct val="100000"/>
              <a:buFont typeface="Arial"/>
              <a:buNone/>
            </a:pPr>
            <a:endParaRPr lang="fr-FR"/>
          </a:p>
        </p:txBody>
      </p:sp>
      <p:sp>
        <p:nvSpPr>
          <p:cNvPr id="26" name="Footer Placeholder 8">
            <a:extLst>
              <a:ext uri="{FF2B5EF4-FFF2-40B4-BE49-F238E27FC236}">
                <a16:creationId xmlns:a16="http://schemas.microsoft.com/office/drawing/2014/main" id="{675D992B-DE0B-47B5-812A-B8D74F935A5A}"/>
              </a:ext>
            </a:extLst>
          </p:cNvPr>
          <p:cNvSpPr>
            <a:spLocks noGrp="1"/>
          </p:cNvSpPr>
          <p:nvPr>
            <p:ph type="ftr" sz="quarter" idx="3"/>
          </p:nvPr>
        </p:nvSpPr>
        <p:spPr>
          <a:xfrm>
            <a:off x="552990" y="7140779"/>
            <a:ext cx="5903237" cy="138499"/>
          </a:xfrm>
          <a:prstGeom prst="rect">
            <a:avLst/>
          </a:prstGeom>
          <a:noFill/>
        </p:spPr>
        <p:txBody>
          <a:bodyPr wrap="square" lIns="0" tIns="0" rIns="0" bIns="0" rtlCol="0">
            <a:spAutoFit/>
          </a:bodyPr>
          <a:lstStyle>
            <a:lvl1pPr>
              <a:defRPr lang="fr-FR" sz="900">
                <a:latin typeface="Calibri" panose="020F0502020204030204" pitchFamily="34" charset="0"/>
                <a:cs typeface="Calibri" panose="020F0502020204030204" pitchFamily="34" charset="0"/>
              </a:defRPr>
            </a:lvl1pPr>
          </a:lstStyle>
          <a:p>
            <a:pPr>
              <a:spcBef>
                <a:spcPts val="774"/>
              </a:spcBef>
              <a:buSzPct val="100000"/>
            </a:pPr>
            <a:r>
              <a:rPr lang="pt-BR"/>
              <a:t>© 2023 Deloitte SAS - Confidential Document</a:t>
            </a:r>
          </a:p>
        </p:txBody>
      </p:sp>
      <p:sp>
        <p:nvSpPr>
          <p:cNvPr id="27" name="Slide Number Placeholder 9">
            <a:extLst>
              <a:ext uri="{FF2B5EF4-FFF2-40B4-BE49-F238E27FC236}">
                <a16:creationId xmlns:a16="http://schemas.microsoft.com/office/drawing/2014/main" id="{8FC4EE35-2ED9-44D9-9B81-566E4332B07C}"/>
              </a:ext>
            </a:extLst>
          </p:cNvPr>
          <p:cNvSpPr>
            <a:spLocks noGrp="1"/>
          </p:cNvSpPr>
          <p:nvPr>
            <p:ph type="sldNum" sz="quarter" idx="4"/>
          </p:nvPr>
        </p:nvSpPr>
        <p:spPr>
          <a:xfrm>
            <a:off x="12547294" y="7140779"/>
            <a:ext cx="339493" cy="138499"/>
          </a:xfrm>
          <a:prstGeom prst="rect">
            <a:avLst/>
          </a:prstGeom>
          <a:noFill/>
        </p:spPr>
        <p:txBody>
          <a:bodyPr wrap="square" lIns="0" tIns="0" rIns="0" bIns="0" rtlCol="0">
            <a:spAutoFit/>
          </a:bodyPr>
          <a:lstStyle>
            <a:lvl1pPr algn="r">
              <a:defRPr lang="fr-FR" sz="900" smtClean="0">
                <a:latin typeface="Calibri" panose="020F0502020204030204" pitchFamily="34" charset="0"/>
                <a:cs typeface="Calibri" panose="020F0502020204030204" pitchFamily="34" charset="0"/>
              </a:defRPr>
            </a:lvl1pPr>
          </a:lstStyle>
          <a:p>
            <a:pPr>
              <a:spcBef>
                <a:spcPts val="774"/>
              </a:spcBef>
              <a:buSzPct val="100000"/>
            </a:pPr>
            <a:fld id="{8CEAD05E-2714-4B34-B50B-B68BE1D7F5D9}" type="slidenum">
              <a:rPr lang="fr-FR" smtClean="0"/>
              <a:pPr>
                <a:spcBef>
                  <a:spcPts val="774"/>
                </a:spcBef>
                <a:buSzPct val="100000"/>
              </a:pPr>
              <a:t>‹N°›</a:t>
            </a:fld>
            <a:endParaRPr lang="fr-FR"/>
          </a:p>
        </p:txBody>
      </p:sp>
    </p:spTree>
    <p:extLst>
      <p:ext uri="{BB962C8B-B14F-4D97-AF65-F5344CB8AC3E}">
        <p14:creationId xmlns:p14="http://schemas.microsoft.com/office/powerpoint/2010/main" val="204983430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52991" y="1880187"/>
            <a:ext cx="11619805" cy="1755329"/>
          </a:xfrm>
        </p:spPr>
        <p:txBody>
          <a:bodyPr anchor="b"/>
          <a:lstStyle>
            <a:lvl1pPr>
              <a:lnSpc>
                <a:spcPct val="95000"/>
              </a:lnSpc>
              <a:defRPr sz="3600" b="1">
                <a:solidFill>
                  <a:schemeClr val="tx1"/>
                </a:solidFill>
                <a:latin typeface="+mj-lt"/>
                <a:ea typeface="Open Sans" panose="020B0606030504020204" pitchFamily="34" charset="0"/>
                <a:cs typeface="Calibri" panose="020F050202020403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552991" y="3779839"/>
            <a:ext cx="11619805" cy="1726811"/>
          </a:xfrm>
        </p:spPr>
        <p:txBody>
          <a:bodyPr lIns="0" tIns="0" rIns="0" bIns="0">
            <a:noAutofit/>
          </a:bodyPr>
          <a:lstStyle>
            <a:lvl1pPr marL="0" indent="0">
              <a:lnSpc>
                <a:spcPct val="95000"/>
              </a:lnSpc>
              <a:spcAft>
                <a:spcPts val="0"/>
              </a:spcAft>
              <a:buNone/>
              <a:defRPr sz="3600">
                <a:solidFill>
                  <a:schemeClr val="tx1"/>
                </a:solidFill>
                <a:latin typeface="+mn-lt"/>
                <a:cs typeface="Calibri" panose="020F0502020204030204" pitchFamily="34" charset="0"/>
              </a:defRPr>
            </a:lvl1pPr>
            <a:lvl2pPr marL="589294" indent="0">
              <a:buNone/>
              <a:defRPr sz="2578">
                <a:solidFill>
                  <a:schemeClr val="tx1">
                    <a:tint val="75000"/>
                  </a:schemeClr>
                </a:solidFill>
              </a:defRPr>
            </a:lvl2pPr>
            <a:lvl3pPr marL="1178588" indent="0">
              <a:buNone/>
              <a:defRPr sz="2320">
                <a:solidFill>
                  <a:schemeClr val="tx1">
                    <a:tint val="75000"/>
                  </a:schemeClr>
                </a:solidFill>
              </a:defRPr>
            </a:lvl3pPr>
            <a:lvl4pPr marL="1767882" indent="0">
              <a:buNone/>
              <a:defRPr sz="2062">
                <a:solidFill>
                  <a:schemeClr val="tx1">
                    <a:tint val="75000"/>
                  </a:schemeClr>
                </a:solidFill>
              </a:defRPr>
            </a:lvl4pPr>
            <a:lvl5pPr marL="2357176" indent="0">
              <a:buNone/>
              <a:defRPr sz="2062">
                <a:solidFill>
                  <a:schemeClr val="tx1">
                    <a:tint val="75000"/>
                  </a:schemeClr>
                </a:solidFill>
              </a:defRPr>
            </a:lvl5pPr>
            <a:lvl6pPr marL="2946470" indent="0">
              <a:buNone/>
              <a:defRPr sz="2062">
                <a:solidFill>
                  <a:schemeClr val="tx1">
                    <a:tint val="75000"/>
                  </a:schemeClr>
                </a:solidFill>
              </a:defRPr>
            </a:lvl6pPr>
            <a:lvl7pPr marL="3535764" indent="0">
              <a:buNone/>
              <a:defRPr sz="2062">
                <a:solidFill>
                  <a:schemeClr val="tx1">
                    <a:tint val="75000"/>
                  </a:schemeClr>
                </a:solidFill>
              </a:defRPr>
            </a:lvl7pPr>
            <a:lvl8pPr marL="4125058" indent="0">
              <a:buNone/>
              <a:defRPr sz="2062">
                <a:solidFill>
                  <a:schemeClr val="tx1">
                    <a:tint val="75000"/>
                  </a:schemeClr>
                </a:solidFill>
              </a:defRPr>
            </a:lvl8pPr>
            <a:lvl9pPr marL="4714352" indent="0">
              <a:buNone/>
              <a:defRPr sz="2062">
                <a:solidFill>
                  <a:schemeClr val="tx1">
                    <a:tint val="75000"/>
                  </a:schemeClr>
                </a:solidFill>
              </a:defRPr>
            </a:lvl9pPr>
          </a:lstStyle>
          <a:p>
            <a:pPr lvl="0"/>
            <a:r>
              <a:rPr lang="en-US" noProof="0"/>
              <a:t>Click to edit Master text styles</a:t>
            </a:r>
          </a:p>
        </p:txBody>
      </p:sp>
      <p:sp>
        <p:nvSpPr>
          <p:cNvPr id="7" name="Date Placeholder 7">
            <a:extLst>
              <a:ext uri="{FF2B5EF4-FFF2-40B4-BE49-F238E27FC236}">
                <a16:creationId xmlns:a16="http://schemas.microsoft.com/office/drawing/2014/main" id="{65157939-548B-4915-86E8-E80B6FA221C3}"/>
              </a:ext>
            </a:extLst>
          </p:cNvPr>
          <p:cNvSpPr>
            <a:spLocks noGrp="1"/>
          </p:cNvSpPr>
          <p:nvPr>
            <p:ph type="dt" sz="half" idx="2"/>
          </p:nvPr>
        </p:nvSpPr>
        <p:spPr>
          <a:xfrm>
            <a:off x="6983551" y="7140779"/>
            <a:ext cx="5397693" cy="138499"/>
          </a:xfrm>
          <a:prstGeom prst="rect">
            <a:avLst/>
          </a:prstGeom>
          <a:noFill/>
        </p:spPr>
        <p:txBody>
          <a:bodyPr wrap="square" lIns="0" tIns="0" rIns="0" bIns="0" rtlCol="0">
            <a:spAutoFit/>
          </a:bodyPr>
          <a:lstStyle>
            <a:lvl1pPr algn="r">
              <a:defRPr lang="fr-FR" sz="900" smtClean="0">
                <a:latin typeface="Calibri" panose="020F0502020204030204" pitchFamily="34" charset="0"/>
                <a:cs typeface="Calibri" panose="020F0502020204030204" pitchFamily="34" charset="0"/>
              </a:defRPr>
            </a:lvl1pPr>
          </a:lstStyle>
          <a:p>
            <a:pPr>
              <a:buSzPct val="100000"/>
              <a:buFont typeface="Arial"/>
              <a:buNone/>
            </a:pPr>
            <a:endParaRPr lang="fr-FR"/>
          </a:p>
        </p:txBody>
      </p:sp>
      <p:sp>
        <p:nvSpPr>
          <p:cNvPr id="8" name="Footer Placeholder 8">
            <a:extLst>
              <a:ext uri="{FF2B5EF4-FFF2-40B4-BE49-F238E27FC236}">
                <a16:creationId xmlns:a16="http://schemas.microsoft.com/office/drawing/2014/main" id="{B27E5292-9E6C-47AF-827C-D64AEBA6033E}"/>
              </a:ext>
            </a:extLst>
          </p:cNvPr>
          <p:cNvSpPr>
            <a:spLocks noGrp="1"/>
          </p:cNvSpPr>
          <p:nvPr>
            <p:ph type="ftr" sz="quarter" idx="3"/>
          </p:nvPr>
        </p:nvSpPr>
        <p:spPr>
          <a:xfrm>
            <a:off x="552990" y="7140779"/>
            <a:ext cx="5903237" cy="138499"/>
          </a:xfrm>
          <a:prstGeom prst="rect">
            <a:avLst/>
          </a:prstGeom>
          <a:noFill/>
        </p:spPr>
        <p:txBody>
          <a:bodyPr wrap="square" lIns="0" tIns="0" rIns="0" bIns="0" rtlCol="0">
            <a:spAutoFit/>
          </a:bodyPr>
          <a:lstStyle>
            <a:lvl1pPr>
              <a:defRPr lang="fr-FR" sz="900">
                <a:latin typeface="Calibri" panose="020F0502020204030204" pitchFamily="34" charset="0"/>
                <a:cs typeface="Calibri" panose="020F0502020204030204" pitchFamily="34" charset="0"/>
              </a:defRPr>
            </a:lvl1pPr>
          </a:lstStyle>
          <a:p>
            <a:pPr>
              <a:spcBef>
                <a:spcPts val="774"/>
              </a:spcBef>
              <a:buSzPct val="100000"/>
            </a:pPr>
            <a:r>
              <a:rPr lang="pt-BR"/>
              <a:t>© 2023 Deloitte SAS - Confidential Document</a:t>
            </a:r>
          </a:p>
        </p:txBody>
      </p:sp>
      <p:sp>
        <p:nvSpPr>
          <p:cNvPr id="9" name="Slide Number Placeholder 9">
            <a:extLst>
              <a:ext uri="{FF2B5EF4-FFF2-40B4-BE49-F238E27FC236}">
                <a16:creationId xmlns:a16="http://schemas.microsoft.com/office/drawing/2014/main" id="{CEBDC2BA-D778-4D35-90CE-7B2BBF1211B2}"/>
              </a:ext>
            </a:extLst>
          </p:cNvPr>
          <p:cNvSpPr>
            <a:spLocks noGrp="1"/>
          </p:cNvSpPr>
          <p:nvPr>
            <p:ph type="sldNum" sz="quarter" idx="4"/>
          </p:nvPr>
        </p:nvSpPr>
        <p:spPr>
          <a:xfrm>
            <a:off x="12547294" y="7140779"/>
            <a:ext cx="339493" cy="138499"/>
          </a:xfrm>
          <a:prstGeom prst="rect">
            <a:avLst/>
          </a:prstGeom>
          <a:noFill/>
        </p:spPr>
        <p:txBody>
          <a:bodyPr wrap="square" lIns="0" tIns="0" rIns="0" bIns="0" rtlCol="0">
            <a:spAutoFit/>
          </a:bodyPr>
          <a:lstStyle>
            <a:lvl1pPr algn="r">
              <a:defRPr lang="fr-FR" sz="900" smtClean="0">
                <a:latin typeface="Calibri" panose="020F0502020204030204" pitchFamily="34" charset="0"/>
                <a:cs typeface="Calibri" panose="020F0502020204030204" pitchFamily="34" charset="0"/>
              </a:defRPr>
            </a:lvl1pPr>
          </a:lstStyle>
          <a:p>
            <a:pPr>
              <a:spcBef>
                <a:spcPts val="774"/>
              </a:spcBef>
              <a:buSzPct val="100000"/>
            </a:pPr>
            <a:fld id="{8CEAD05E-2714-4B34-B50B-B68BE1D7F5D9}" type="slidenum">
              <a:rPr lang="fr-FR" smtClean="0"/>
              <a:pPr>
                <a:spcBef>
                  <a:spcPts val="774"/>
                </a:spcBef>
                <a:buSzPct val="100000"/>
              </a:pPr>
              <a:t>‹N°›</a:t>
            </a:fld>
            <a:endParaRPr lang="fr-FR"/>
          </a:p>
        </p:txBody>
      </p:sp>
    </p:spTree>
    <p:extLst>
      <p:ext uri="{BB962C8B-B14F-4D97-AF65-F5344CB8AC3E}">
        <p14:creationId xmlns:p14="http://schemas.microsoft.com/office/powerpoint/2010/main" val="4106705948"/>
      </p:ext>
    </p:extLst>
  </p:cSld>
  <p:clrMapOvr>
    <a:masterClrMapping/>
  </p:clrMapOvr>
  <p:transition>
    <p:fade/>
  </p:transition>
  <p:extLst>
    <p:ext uri="{DCECCB84-F9BA-43D5-87BE-67443E8EF086}">
      <p15:sldGuideLst xmlns:p15="http://schemas.microsoft.com/office/powerpoint/2012/main">
        <p15:guide id="1" orient="horz" pos="2381"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 column green line">
    <p:spTree>
      <p:nvGrpSpPr>
        <p:cNvPr id="1" name=""/>
        <p:cNvGrpSpPr/>
        <p:nvPr/>
      </p:nvGrpSpPr>
      <p:grpSpPr>
        <a:xfrm>
          <a:off x="0" y="0"/>
          <a:ext cx="0" cy="0"/>
          <a:chOff x="0" y="0"/>
          <a:chExt cx="0" cy="0"/>
        </a:xfrm>
      </p:grpSpPr>
      <p:sp>
        <p:nvSpPr>
          <p:cNvPr id="2" name="Title 1"/>
          <p:cNvSpPr>
            <a:spLocks noGrp="1"/>
          </p:cNvSpPr>
          <p:nvPr>
            <p:ph type="title"/>
          </p:nvPr>
        </p:nvSpPr>
        <p:spPr>
          <a:xfrm>
            <a:off x="552990" y="320040"/>
            <a:ext cx="12333794" cy="341519"/>
          </a:xfrm>
        </p:spPr>
        <p:txBody>
          <a:bodyPr>
            <a:spAutoFit/>
          </a:bodyPr>
          <a:lstStyle/>
          <a:p>
            <a:r>
              <a:rPr lang="en-US" noProof="0"/>
              <a:t>Click to edit Master title style</a:t>
            </a:r>
            <a:endParaRPr lang="en-US" noProof="0" dirty="0"/>
          </a:p>
        </p:txBody>
      </p:sp>
      <p:sp>
        <p:nvSpPr>
          <p:cNvPr id="4" name="Rectangle 3"/>
          <p:cNvSpPr/>
          <p:nvPr/>
        </p:nvSpPr>
        <p:spPr>
          <a:xfrm>
            <a:off x="4762126" y="1880514"/>
            <a:ext cx="3920063"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18" noProof="0" dirty="0">
              <a:solidFill>
                <a:schemeClr val="bg1"/>
              </a:solidFill>
            </a:endParaRPr>
          </a:p>
        </p:txBody>
      </p:sp>
      <p:sp>
        <p:nvSpPr>
          <p:cNvPr id="5" name="Rectangle 4"/>
          <p:cNvSpPr/>
          <p:nvPr/>
        </p:nvSpPr>
        <p:spPr>
          <a:xfrm>
            <a:off x="555584" y="1874173"/>
            <a:ext cx="3924343" cy="658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18" noProof="0" dirty="0">
              <a:solidFill>
                <a:schemeClr val="bg1"/>
              </a:solidFill>
            </a:endParaRPr>
          </a:p>
        </p:txBody>
      </p:sp>
      <p:sp>
        <p:nvSpPr>
          <p:cNvPr id="6" name="Rectangle 5"/>
          <p:cNvSpPr/>
          <p:nvPr/>
        </p:nvSpPr>
        <p:spPr>
          <a:xfrm>
            <a:off x="8945850" y="1880514"/>
            <a:ext cx="3950639"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18" noProof="0" dirty="0">
              <a:solidFill>
                <a:schemeClr val="bg1"/>
              </a:solidFill>
            </a:endParaRPr>
          </a:p>
        </p:txBody>
      </p:sp>
      <p:sp>
        <p:nvSpPr>
          <p:cNvPr id="7" name="Text Placeholder 8"/>
          <p:cNvSpPr>
            <a:spLocks noGrp="1"/>
          </p:cNvSpPr>
          <p:nvPr>
            <p:ph type="body" sz="quarter" idx="17"/>
          </p:nvPr>
        </p:nvSpPr>
        <p:spPr>
          <a:xfrm>
            <a:off x="4795790" y="2040871"/>
            <a:ext cx="3902934" cy="4239232"/>
          </a:xfrm>
        </p:spPr>
        <p:txBody>
          <a:bodyPr/>
          <a:lstStyle>
            <a:lvl1pPr>
              <a:defRPr b="1">
                <a:solidFill>
                  <a:schemeClr val="accent1"/>
                </a:solidFill>
              </a:defRPr>
            </a:lvl1pPr>
            <a:lvl2pPr>
              <a:spcAft>
                <a:spcPts val="1289"/>
              </a:spcAft>
              <a:defRPr/>
            </a:lvl2pPr>
            <a:lvl3pPr marL="0" indent="0">
              <a:spcAft>
                <a:spcPts val="1289"/>
              </a:spcAft>
              <a:buNone/>
              <a:defRPr/>
            </a:lvl3pPr>
            <a:lvl4pPr marL="227366" indent="-227366">
              <a:spcAft>
                <a:spcPts val="1289"/>
              </a:spcAft>
              <a:buFont typeface="Arial" panose="020B0604020202020204" pitchFamily="34" charset="0"/>
              <a:buChar char="•"/>
              <a:defRPr/>
            </a:lvl4pPr>
            <a:lvl5pPr marL="459371" indent="-227366">
              <a:spcAft>
                <a:spcPts val="1289"/>
              </a:spcAft>
              <a:defRPr baseline="0"/>
            </a:lvl5pPr>
            <a:lvl6pPr marL="459371" indent="-227366">
              <a:spcAft>
                <a:spcPts val="1289"/>
              </a:spcAft>
              <a:buFont typeface="Verdana" panose="020B0604030504040204" pitchFamily="34" charset="0"/>
              <a:buChar char="−"/>
              <a:defRPr/>
            </a:lvl6pPr>
            <a:lvl7pPr marL="459371" indent="-227366">
              <a:spcAft>
                <a:spcPts val="1289"/>
              </a:spcAft>
              <a:defRPr/>
            </a:lvl7pPr>
            <a:lvl8pPr marL="459371" indent="-227366">
              <a:spcAft>
                <a:spcPts val="1289"/>
              </a:spcAft>
              <a:defRPr/>
            </a:lvl8pPr>
            <a:lvl9pPr marL="459371" indent="-227366">
              <a:spcAft>
                <a:spcPts val="1289"/>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ext Placeholder 8"/>
          <p:cNvSpPr>
            <a:spLocks noGrp="1"/>
          </p:cNvSpPr>
          <p:nvPr>
            <p:ph type="body" sz="quarter" idx="18"/>
          </p:nvPr>
        </p:nvSpPr>
        <p:spPr>
          <a:xfrm>
            <a:off x="552991" y="2040871"/>
            <a:ext cx="3924343" cy="4239232"/>
          </a:xfrm>
        </p:spPr>
        <p:txBody>
          <a:bodyPr/>
          <a:lstStyle>
            <a:lvl1pPr>
              <a:defRPr b="1">
                <a:solidFill>
                  <a:schemeClr val="accent1"/>
                </a:solidFill>
              </a:defRPr>
            </a:lvl1pPr>
            <a:lvl2pPr>
              <a:spcAft>
                <a:spcPts val="1289"/>
              </a:spcAft>
              <a:defRPr/>
            </a:lvl2pPr>
            <a:lvl3pPr marL="0" indent="0">
              <a:spcAft>
                <a:spcPts val="1289"/>
              </a:spcAft>
              <a:buNone/>
              <a:defRPr/>
            </a:lvl3pPr>
            <a:lvl4pPr marL="227366" indent="-227366">
              <a:spcAft>
                <a:spcPts val="1289"/>
              </a:spcAft>
              <a:buFont typeface="Arial" panose="020B0604020202020204" pitchFamily="34" charset="0"/>
              <a:buChar char="•"/>
              <a:defRPr/>
            </a:lvl4pPr>
            <a:lvl5pPr marL="459371" indent="-227366">
              <a:spcAft>
                <a:spcPts val="1289"/>
              </a:spcAft>
              <a:defRPr baseline="0"/>
            </a:lvl5pPr>
            <a:lvl6pPr marL="459371" indent="-227366">
              <a:spcAft>
                <a:spcPts val="1289"/>
              </a:spcAft>
              <a:buFont typeface="Verdana" panose="020B0604030504040204" pitchFamily="34" charset="0"/>
              <a:buChar char="−"/>
              <a:defRPr/>
            </a:lvl6pPr>
            <a:lvl7pPr marL="459371" indent="-227366">
              <a:spcAft>
                <a:spcPts val="1289"/>
              </a:spcAft>
              <a:defRPr/>
            </a:lvl7pPr>
            <a:lvl8pPr marL="459371" indent="-227366">
              <a:spcAft>
                <a:spcPts val="1289"/>
              </a:spcAft>
              <a:defRPr/>
            </a:lvl8pPr>
            <a:lvl9pPr marL="459371" indent="-227366">
              <a:spcAft>
                <a:spcPts val="1289"/>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19"/>
          </p:nvPr>
        </p:nvSpPr>
        <p:spPr>
          <a:xfrm>
            <a:off x="8959850" y="2040871"/>
            <a:ext cx="3936638" cy="4239232"/>
          </a:xfrm>
        </p:spPr>
        <p:txBody>
          <a:bodyPr/>
          <a:lstStyle>
            <a:lvl1pPr>
              <a:defRPr b="1">
                <a:solidFill>
                  <a:schemeClr val="accent1"/>
                </a:solidFill>
              </a:defRPr>
            </a:lvl1pPr>
            <a:lvl2pPr>
              <a:spcAft>
                <a:spcPts val="1289"/>
              </a:spcAft>
              <a:defRPr/>
            </a:lvl2pPr>
            <a:lvl3pPr marL="0" indent="0">
              <a:spcAft>
                <a:spcPts val="1289"/>
              </a:spcAft>
              <a:buNone/>
              <a:defRPr/>
            </a:lvl3pPr>
            <a:lvl4pPr marL="227366" indent="-227366">
              <a:spcAft>
                <a:spcPts val="1289"/>
              </a:spcAft>
              <a:buFont typeface="Arial" panose="020B0604020202020204" pitchFamily="34" charset="0"/>
              <a:buChar char="•"/>
              <a:defRPr/>
            </a:lvl4pPr>
            <a:lvl5pPr marL="459371" indent="-227366">
              <a:spcAft>
                <a:spcPts val="1289"/>
              </a:spcAft>
              <a:defRPr baseline="0"/>
            </a:lvl5pPr>
            <a:lvl6pPr marL="459371" indent="-227366">
              <a:spcAft>
                <a:spcPts val="1289"/>
              </a:spcAft>
              <a:buFont typeface="Verdana" panose="020B0604030504040204" pitchFamily="34" charset="0"/>
              <a:buChar char="−"/>
              <a:defRPr/>
            </a:lvl6pPr>
            <a:lvl7pPr marL="459371" indent="-227366">
              <a:spcAft>
                <a:spcPts val="1289"/>
              </a:spcAft>
              <a:defRPr/>
            </a:lvl7pPr>
            <a:lvl8pPr marL="459371" indent="-227366">
              <a:spcAft>
                <a:spcPts val="1289"/>
              </a:spcAft>
              <a:defRPr/>
            </a:lvl8pPr>
            <a:lvl9pPr marL="459371" indent="-227366">
              <a:spcAft>
                <a:spcPts val="1289"/>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3" hasCustomPrompt="1"/>
          </p:nvPr>
        </p:nvSpPr>
        <p:spPr>
          <a:xfrm>
            <a:off x="552990" y="649225"/>
            <a:ext cx="12304747" cy="834733"/>
          </a:xfrm>
          <a:prstGeom prst="rect">
            <a:avLst/>
          </a:prstGeom>
        </p:spPr>
        <p:txBody>
          <a:bodyPr lIns="0" tIns="0" rIns="0" bIns="0">
            <a:noAutofit/>
          </a:bodyPr>
          <a:lstStyle>
            <a:lvl1pPr marL="0" indent="0">
              <a:buNone/>
              <a:defRPr sz="2200" b="0">
                <a:solidFill>
                  <a:srgbClr val="575757"/>
                </a:solidFill>
              </a:defRPr>
            </a:lvl1pPr>
          </a:lstStyle>
          <a:p>
            <a:pPr lvl="0"/>
            <a:r>
              <a:rPr lang="en-US" noProof="0" dirty="0"/>
              <a:t>Click to add subtitle</a:t>
            </a:r>
          </a:p>
        </p:txBody>
      </p:sp>
      <p:sp>
        <p:nvSpPr>
          <p:cNvPr id="11" name="Rectangle 10">
            <a:extLst>
              <a:ext uri="{FF2B5EF4-FFF2-40B4-BE49-F238E27FC236}">
                <a16:creationId xmlns:a16="http://schemas.microsoft.com/office/drawing/2014/main" id="{A820A274-4ADB-4809-84D4-900FDD40E432}"/>
              </a:ext>
            </a:extLst>
          </p:cNvPr>
          <p:cNvSpPr/>
          <p:nvPr/>
        </p:nvSpPr>
        <p:spPr>
          <a:xfrm>
            <a:off x="4789493" y="1880514"/>
            <a:ext cx="3920063"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18" noProof="0" dirty="0">
              <a:solidFill>
                <a:schemeClr val="bg1"/>
              </a:solidFill>
            </a:endParaRPr>
          </a:p>
        </p:txBody>
      </p:sp>
      <p:sp>
        <p:nvSpPr>
          <p:cNvPr id="12" name="Rectangle 11">
            <a:extLst>
              <a:ext uri="{FF2B5EF4-FFF2-40B4-BE49-F238E27FC236}">
                <a16:creationId xmlns:a16="http://schemas.microsoft.com/office/drawing/2014/main" id="{92AE089E-4A0A-4EC7-9961-71221BF50F81}"/>
              </a:ext>
            </a:extLst>
          </p:cNvPr>
          <p:cNvSpPr/>
          <p:nvPr/>
        </p:nvSpPr>
        <p:spPr>
          <a:xfrm>
            <a:off x="552991" y="1874173"/>
            <a:ext cx="3924343" cy="658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18" noProof="0" dirty="0">
              <a:solidFill>
                <a:schemeClr val="bg1"/>
              </a:solidFill>
            </a:endParaRPr>
          </a:p>
        </p:txBody>
      </p:sp>
      <p:sp>
        <p:nvSpPr>
          <p:cNvPr id="13" name="Rectangle 12">
            <a:extLst>
              <a:ext uri="{FF2B5EF4-FFF2-40B4-BE49-F238E27FC236}">
                <a16:creationId xmlns:a16="http://schemas.microsoft.com/office/drawing/2014/main" id="{81F94FD0-40C2-4639-AF6C-A43126827B59}"/>
              </a:ext>
            </a:extLst>
          </p:cNvPr>
          <p:cNvSpPr/>
          <p:nvPr/>
        </p:nvSpPr>
        <p:spPr>
          <a:xfrm>
            <a:off x="8945850" y="1880514"/>
            <a:ext cx="3950639"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18" noProof="0" dirty="0">
              <a:solidFill>
                <a:schemeClr val="bg1"/>
              </a:solidFill>
            </a:endParaRPr>
          </a:p>
        </p:txBody>
      </p:sp>
      <p:sp>
        <p:nvSpPr>
          <p:cNvPr id="17" name="Date Placeholder 7">
            <a:extLst>
              <a:ext uri="{FF2B5EF4-FFF2-40B4-BE49-F238E27FC236}">
                <a16:creationId xmlns:a16="http://schemas.microsoft.com/office/drawing/2014/main" id="{DE6A0F71-6D0E-4A55-B047-B94C086A124B}"/>
              </a:ext>
            </a:extLst>
          </p:cNvPr>
          <p:cNvSpPr>
            <a:spLocks noGrp="1"/>
          </p:cNvSpPr>
          <p:nvPr>
            <p:ph type="dt" sz="half" idx="2"/>
          </p:nvPr>
        </p:nvSpPr>
        <p:spPr>
          <a:xfrm>
            <a:off x="6983551" y="7140779"/>
            <a:ext cx="5397693" cy="138499"/>
          </a:xfrm>
          <a:prstGeom prst="rect">
            <a:avLst/>
          </a:prstGeom>
          <a:noFill/>
        </p:spPr>
        <p:txBody>
          <a:bodyPr wrap="square" lIns="0" tIns="0" rIns="0" bIns="0" rtlCol="0">
            <a:spAutoFit/>
          </a:bodyPr>
          <a:lstStyle>
            <a:lvl1pPr algn="r">
              <a:defRPr lang="fr-FR" sz="900" smtClean="0">
                <a:latin typeface="Calibri" panose="020F0502020204030204" pitchFamily="34" charset="0"/>
                <a:cs typeface="Calibri" panose="020F0502020204030204" pitchFamily="34" charset="0"/>
              </a:defRPr>
            </a:lvl1pPr>
          </a:lstStyle>
          <a:p>
            <a:pPr>
              <a:buSzPct val="100000"/>
              <a:buFont typeface="Arial"/>
              <a:buNone/>
            </a:pPr>
            <a:endParaRPr lang="fr-FR"/>
          </a:p>
        </p:txBody>
      </p:sp>
      <p:sp>
        <p:nvSpPr>
          <p:cNvPr id="18" name="Footer Placeholder 8">
            <a:extLst>
              <a:ext uri="{FF2B5EF4-FFF2-40B4-BE49-F238E27FC236}">
                <a16:creationId xmlns:a16="http://schemas.microsoft.com/office/drawing/2014/main" id="{FBDF4EDC-A7B2-4776-BF9A-72EF267B159B}"/>
              </a:ext>
            </a:extLst>
          </p:cNvPr>
          <p:cNvSpPr>
            <a:spLocks noGrp="1"/>
          </p:cNvSpPr>
          <p:nvPr>
            <p:ph type="ftr" sz="quarter" idx="3"/>
          </p:nvPr>
        </p:nvSpPr>
        <p:spPr>
          <a:xfrm>
            <a:off x="552990" y="7140779"/>
            <a:ext cx="5903237" cy="138499"/>
          </a:xfrm>
          <a:prstGeom prst="rect">
            <a:avLst/>
          </a:prstGeom>
          <a:noFill/>
        </p:spPr>
        <p:txBody>
          <a:bodyPr wrap="square" lIns="0" tIns="0" rIns="0" bIns="0" rtlCol="0">
            <a:spAutoFit/>
          </a:bodyPr>
          <a:lstStyle>
            <a:lvl1pPr>
              <a:defRPr lang="fr-FR" sz="900">
                <a:latin typeface="Calibri" panose="020F0502020204030204" pitchFamily="34" charset="0"/>
                <a:cs typeface="Calibri" panose="020F0502020204030204" pitchFamily="34" charset="0"/>
              </a:defRPr>
            </a:lvl1pPr>
          </a:lstStyle>
          <a:p>
            <a:pPr>
              <a:spcBef>
                <a:spcPts val="774"/>
              </a:spcBef>
              <a:buSzPct val="100000"/>
            </a:pPr>
            <a:r>
              <a:rPr lang="pt-BR"/>
              <a:t>© 2023 Deloitte SAS - Confidential Document</a:t>
            </a:r>
          </a:p>
        </p:txBody>
      </p:sp>
      <p:sp>
        <p:nvSpPr>
          <p:cNvPr id="19" name="Slide Number Placeholder 9">
            <a:extLst>
              <a:ext uri="{FF2B5EF4-FFF2-40B4-BE49-F238E27FC236}">
                <a16:creationId xmlns:a16="http://schemas.microsoft.com/office/drawing/2014/main" id="{CA4D96F2-B396-4810-8F75-DC976A3E60D7}"/>
              </a:ext>
            </a:extLst>
          </p:cNvPr>
          <p:cNvSpPr>
            <a:spLocks noGrp="1"/>
          </p:cNvSpPr>
          <p:nvPr>
            <p:ph type="sldNum" sz="quarter" idx="4"/>
          </p:nvPr>
        </p:nvSpPr>
        <p:spPr>
          <a:xfrm>
            <a:off x="12547294" y="7140779"/>
            <a:ext cx="339493" cy="138499"/>
          </a:xfrm>
          <a:prstGeom prst="rect">
            <a:avLst/>
          </a:prstGeom>
          <a:noFill/>
        </p:spPr>
        <p:txBody>
          <a:bodyPr wrap="square" lIns="0" tIns="0" rIns="0" bIns="0" rtlCol="0">
            <a:spAutoFit/>
          </a:bodyPr>
          <a:lstStyle>
            <a:lvl1pPr algn="r">
              <a:defRPr lang="fr-FR" sz="900" smtClean="0">
                <a:latin typeface="Calibri" panose="020F0502020204030204" pitchFamily="34" charset="0"/>
                <a:cs typeface="Calibri" panose="020F0502020204030204" pitchFamily="34" charset="0"/>
              </a:defRPr>
            </a:lvl1pPr>
          </a:lstStyle>
          <a:p>
            <a:pPr>
              <a:spcBef>
                <a:spcPts val="774"/>
              </a:spcBef>
              <a:buSzPct val="100000"/>
            </a:pPr>
            <a:fld id="{8CEAD05E-2714-4B34-B50B-B68BE1D7F5D9}" type="slidenum">
              <a:rPr lang="fr-FR" smtClean="0"/>
              <a:pPr>
                <a:spcBef>
                  <a:spcPts val="774"/>
                </a:spcBef>
                <a:buSzPct val="100000"/>
              </a:pPr>
              <a:t>‹N°›</a:t>
            </a:fld>
            <a:endParaRPr lang="fr-FR"/>
          </a:p>
        </p:txBody>
      </p:sp>
    </p:spTree>
    <p:extLst>
      <p:ext uri="{BB962C8B-B14F-4D97-AF65-F5344CB8AC3E}">
        <p14:creationId xmlns:p14="http://schemas.microsoft.com/office/powerpoint/2010/main" val="3513294748"/>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4 column icon">
    <p:spTree>
      <p:nvGrpSpPr>
        <p:cNvPr id="1" name=""/>
        <p:cNvGrpSpPr/>
        <p:nvPr/>
      </p:nvGrpSpPr>
      <p:grpSpPr>
        <a:xfrm>
          <a:off x="0" y="0"/>
          <a:ext cx="0" cy="0"/>
          <a:chOff x="0" y="0"/>
          <a:chExt cx="0" cy="0"/>
        </a:xfrm>
      </p:grpSpPr>
      <p:sp>
        <p:nvSpPr>
          <p:cNvPr id="2" name="Title 1"/>
          <p:cNvSpPr>
            <a:spLocks noGrp="1"/>
          </p:cNvSpPr>
          <p:nvPr>
            <p:ph type="title"/>
          </p:nvPr>
        </p:nvSpPr>
        <p:spPr>
          <a:xfrm>
            <a:off x="552990" y="320040"/>
            <a:ext cx="12333794" cy="338554"/>
          </a:xfrm>
        </p:spPr>
        <p:txBody>
          <a:bodyPr>
            <a:spAutoFit/>
          </a:bodyPr>
          <a:lstStyle/>
          <a:p>
            <a:r>
              <a:rPr lang="en-US" noProof="0"/>
              <a:t>Click to edit Master title style</a:t>
            </a:r>
            <a:endParaRPr lang="en-US" noProof="0" dirty="0"/>
          </a:p>
        </p:txBody>
      </p:sp>
      <p:sp>
        <p:nvSpPr>
          <p:cNvPr id="4" name="Text Placeholder 8"/>
          <p:cNvSpPr>
            <a:spLocks noGrp="1"/>
          </p:cNvSpPr>
          <p:nvPr>
            <p:ph type="body" sz="quarter" idx="17"/>
          </p:nvPr>
        </p:nvSpPr>
        <p:spPr>
          <a:xfrm>
            <a:off x="552991" y="2817517"/>
            <a:ext cx="2857275" cy="3742138"/>
          </a:xfrm>
        </p:spPr>
        <p:txBody>
          <a:bodyPr/>
          <a:lstStyle>
            <a:lvl1pPr>
              <a:defRPr b="1">
                <a:solidFill>
                  <a:schemeClr val="accent1"/>
                </a:solidFill>
              </a:defRPr>
            </a:lvl1pPr>
            <a:lvl2pPr>
              <a:spcAft>
                <a:spcPts val="1289"/>
              </a:spcAft>
              <a:defRPr/>
            </a:lvl2pPr>
            <a:lvl3pPr marL="0" indent="0">
              <a:spcAft>
                <a:spcPts val="1289"/>
              </a:spcAft>
              <a:buNone/>
              <a:defRPr/>
            </a:lvl3pPr>
            <a:lvl4pPr marL="227366" indent="-227366">
              <a:spcAft>
                <a:spcPts val="1289"/>
              </a:spcAft>
              <a:buFont typeface="Arial" panose="020B0604020202020204" pitchFamily="34" charset="0"/>
              <a:buChar char="•"/>
              <a:defRPr/>
            </a:lvl4pPr>
            <a:lvl5pPr marL="459371" indent="-227366">
              <a:spcAft>
                <a:spcPts val="1289"/>
              </a:spcAft>
              <a:defRPr baseline="0"/>
            </a:lvl5pPr>
            <a:lvl6pPr marL="459371" indent="-227366">
              <a:spcAft>
                <a:spcPts val="1289"/>
              </a:spcAft>
              <a:buFont typeface="Verdana" panose="020B0604030504040204" pitchFamily="34" charset="0"/>
              <a:buChar char="−"/>
              <a:defRPr/>
            </a:lvl6pPr>
            <a:lvl7pPr marL="459371" indent="-227366">
              <a:spcAft>
                <a:spcPts val="1289"/>
              </a:spcAft>
              <a:defRPr/>
            </a:lvl7pPr>
            <a:lvl8pPr marL="459371" indent="-227366">
              <a:spcAft>
                <a:spcPts val="1289"/>
              </a:spcAft>
              <a:defRPr/>
            </a:lvl8pPr>
            <a:lvl9pPr marL="459371" indent="-227366">
              <a:spcAft>
                <a:spcPts val="1289"/>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8"/>
          </p:nvPr>
        </p:nvSpPr>
        <p:spPr>
          <a:xfrm>
            <a:off x="10027842" y="2817517"/>
            <a:ext cx="2857275" cy="3742138"/>
          </a:xfrm>
        </p:spPr>
        <p:txBody>
          <a:bodyPr/>
          <a:lstStyle>
            <a:lvl1pPr>
              <a:defRPr b="1">
                <a:solidFill>
                  <a:schemeClr val="accent1"/>
                </a:solidFill>
              </a:defRPr>
            </a:lvl1pPr>
            <a:lvl2pPr>
              <a:spcAft>
                <a:spcPts val="1289"/>
              </a:spcAft>
              <a:defRPr/>
            </a:lvl2pPr>
            <a:lvl3pPr marL="0" indent="0">
              <a:spcAft>
                <a:spcPts val="1289"/>
              </a:spcAft>
              <a:buNone/>
              <a:defRPr/>
            </a:lvl3pPr>
            <a:lvl4pPr marL="227366" indent="-227366">
              <a:spcAft>
                <a:spcPts val="1289"/>
              </a:spcAft>
              <a:buFont typeface="Arial" panose="020B0604020202020204" pitchFamily="34" charset="0"/>
              <a:buChar char="•"/>
              <a:defRPr/>
            </a:lvl4pPr>
            <a:lvl5pPr marL="459371" indent="-227366">
              <a:spcAft>
                <a:spcPts val="1289"/>
              </a:spcAft>
              <a:defRPr baseline="0"/>
            </a:lvl5pPr>
            <a:lvl6pPr marL="459371" indent="-227366">
              <a:spcAft>
                <a:spcPts val="1289"/>
              </a:spcAft>
              <a:buFont typeface="Verdana" panose="020B0604030504040204" pitchFamily="34" charset="0"/>
              <a:buChar char="−"/>
              <a:defRPr/>
            </a:lvl6pPr>
            <a:lvl7pPr marL="459371" indent="-227366">
              <a:spcAft>
                <a:spcPts val="1289"/>
              </a:spcAft>
              <a:defRPr/>
            </a:lvl7pPr>
            <a:lvl8pPr marL="459371" indent="-227366">
              <a:spcAft>
                <a:spcPts val="1289"/>
              </a:spcAft>
              <a:defRPr/>
            </a:lvl8pPr>
            <a:lvl9pPr marL="459371" indent="-227366">
              <a:spcAft>
                <a:spcPts val="1289"/>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9"/>
          </p:nvPr>
        </p:nvSpPr>
        <p:spPr>
          <a:xfrm>
            <a:off x="3764067" y="2817517"/>
            <a:ext cx="2857275" cy="3742138"/>
          </a:xfrm>
        </p:spPr>
        <p:txBody>
          <a:bodyPr/>
          <a:lstStyle>
            <a:lvl1pPr>
              <a:defRPr b="1">
                <a:solidFill>
                  <a:schemeClr val="accent1"/>
                </a:solidFill>
              </a:defRPr>
            </a:lvl1pPr>
            <a:lvl2pPr>
              <a:spcAft>
                <a:spcPts val="1289"/>
              </a:spcAft>
              <a:defRPr/>
            </a:lvl2pPr>
            <a:lvl3pPr marL="0" indent="0">
              <a:spcAft>
                <a:spcPts val="1289"/>
              </a:spcAft>
              <a:buNone/>
              <a:defRPr/>
            </a:lvl3pPr>
            <a:lvl4pPr marL="227366" indent="-227366">
              <a:spcAft>
                <a:spcPts val="1289"/>
              </a:spcAft>
              <a:buFont typeface="Arial" panose="020B0604020202020204" pitchFamily="34" charset="0"/>
              <a:buChar char="•"/>
              <a:defRPr/>
            </a:lvl4pPr>
            <a:lvl5pPr marL="459371" indent="-227366">
              <a:spcAft>
                <a:spcPts val="1289"/>
              </a:spcAft>
              <a:defRPr baseline="0"/>
            </a:lvl5pPr>
            <a:lvl6pPr marL="459371" indent="-227366">
              <a:spcAft>
                <a:spcPts val="1289"/>
              </a:spcAft>
              <a:buFont typeface="Verdana" panose="020B0604030504040204" pitchFamily="34" charset="0"/>
              <a:buChar char="−"/>
              <a:defRPr/>
            </a:lvl6pPr>
            <a:lvl7pPr marL="459371" indent="-227366">
              <a:spcAft>
                <a:spcPts val="1289"/>
              </a:spcAft>
              <a:defRPr/>
            </a:lvl7pPr>
            <a:lvl8pPr marL="459371" indent="-227366">
              <a:spcAft>
                <a:spcPts val="1289"/>
              </a:spcAft>
              <a:defRPr/>
            </a:lvl8pPr>
            <a:lvl9pPr marL="459371" indent="-227366">
              <a:spcAft>
                <a:spcPts val="1289"/>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8"/>
          <p:cNvSpPr>
            <a:spLocks noGrp="1"/>
          </p:cNvSpPr>
          <p:nvPr>
            <p:ph type="body" sz="quarter" idx="20"/>
          </p:nvPr>
        </p:nvSpPr>
        <p:spPr>
          <a:xfrm>
            <a:off x="6895955" y="2817517"/>
            <a:ext cx="2857275" cy="3742138"/>
          </a:xfrm>
        </p:spPr>
        <p:txBody>
          <a:bodyPr/>
          <a:lstStyle>
            <a:lvl1pPr>
              <a:defRPr b="1">
                <a:solidFill>
                  <a:schemeClr val="accent1"/>
                </a:solidFill>
              </a:defRPr>
            </a:lvl1pPr>
            <a:lvl2pPr>
              <a:spcAft>
                <a:spcPts val="1289"/>
              </a:spcAft>
              <a:defRPr/>
            </a:lvl2pPr>
            <a:lvl3pPr marL="0" indent="0">
              <a:spcAft>
                <a:spcPts val="1289"/>
              </a:spcAft>
              <a:buNone/>
              <a:defRPr/>
            </a:lvl3pPr>
            <a:lvl4pPr marL="227366" indent="-227366">
              <a:spcAft>
                <a:spcPts val="1289"/>
              </a:spcAft>
              <a:buFont typeface="Arial" panose="020B0604020202020204" pitchFamily="34" charset="0"/>
              <a:buChar char="•"/>
              <a:defRPr/>
            </a:lvl4pPr>
            <a:lvl5pPr marL="459371" indent="-227366">
              <a:spcAft>
                <a:spcPts val="1289"/>
              </a:spcAft>
              <a:defRPr baseline="0"/>
            </a:lvl5pPr>
            <a:lvl6pPr marL="459371" indent="-227366">
              <a:spcAft>
                <a:spcPts val="1289"/>
              </a:spcAft>
              <a:buFont typeface="Verdana" panose="020B0604030504040204" pitchFamily="34" charset="0"/>
              <a:buChar char="−"/>
              <a:defRPr/>
            </a:lvl6pPr>
            <a:lvl7pPr marL="459371" indent="-227366">
              <a:spcAft>
                <a:spcPts val="1289"/>
              </a:spcAft>
              <a:defRPr/>
            </a:lvl7pPr>
            <a:lvl8pPr marL="459371" indent="-227366">
              <a:spcAft>
                <a:spcPts val="1289"/>
              </a:spcAft>
              <a:defRPr/>
            </a:lvl8pPr>
            <a:lvl9pPr marL="459371" indent="-227366">
              <a:spcAft>
                <a:spcPts val="1289"/>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ext Placeholder 8"/>
          <p:cNvSpPr>
            <a:spLocks noGrp="1"/>
          </p:cNvSpPr>
          <p:nvPr>
            <p:ph type="body" sz="quarter" idx="13" hasCustomPrompt="1"/>
          </p:nvPr>
        </p:nvSpPr>
        <p:spPr>
          <a:xfrm>
            <a:off x="552990" y="649225"/>
            <a:ext cx="12333794" cy="834733"/>
          </a:xfrm>
          <a:prstGeom prst="rect">
            <a:avLst/>
          </a:prstGeom>
        </p:spPr>
        <p:txBody>
          <a:bodyPr lIns="0" tIns="0" rIns="0" bIns="0">
            <a:noAutofit/>
          </a:bodyPr>
          <a:lstStyle>
            <a:lvl1pPr marL="0" indent="0">
              <a:buNone/>
              <a:defRPr sz="2200" b="0">
                <a:solidFill>
                  <a:srgbClr val="575757"/>
                </a:solidFill>
              </a:defRPr>
            </a:lvl1pPr>
          </a:lstStyle>
          <a:p>
            <a:pPr lvl="0"/>
            <a:r>
              <a:rPr lang="en-US" noProof="0" dirty="0"/>
              <a:t>Click to add subtitle</a:t>
            </a:r>
          </a:p>
        </p:txBody>
      </p:sp>
      <p:sp>
        <p:nvSpPr>
          <p:cNvPr id="12" name="Date Placeholder 7">
            <a:extLst>
              <a:ext uri="{FF2B5EF4-FFF2-40B4-BE49-F238E27FC236}">
                <a16:creationId xmlns:a16="http://schemas.microsoft.com/office/drawing/2014/main" id="{12C6383B-FF54-41B4-8FA9-C8A647495615}"/>
              </a:ext>
            </a:extLst>
          </p:cNvPr>
          <p:cNvSpPr>
            <a:spLocks noGrp="1"/>
          </p:cNvSpPr>
          <p:nvPr>
            <p:ph type="dt" sz="half" idx="2"/>
          </p:nvPr>
        </p:nvSpPr>
        <p:spPr>
          <a:xfrm>
            <a:off x="6983551" y="7140779"/>
            <a:ext cx="5397693" cy="138499"/>
          </a:xfrm>
          <a:prstGeom prst="rect">
            <a:avLst/>
          </a:prstGeom>
          <a:noFill/>
        </p:spPr>
        <p:txBody>
          <a:bodyPr wrap="square" lIns="0" tIns="0" rIns="0" bIns="0" rtlCol="0">
            <a:spAutoFit/>
          </a:bodyPr>
          <a:lstStyle>
            <a:lvl1pPr algn="r">
              <a:defRPr lang="fr-FR" sz="900" smtClean="0">
                <a:latin typeface="Calibri" panose="020F0502020204030204" pitchFamily="34" charset="0"/>
                <a:cs typeface="Calibri" panose="020F0502020204030204" pitchFamily="34" charset="0"/>
              </a:defRPr>
            </a:lvl1pPr>
          </a:lstStyle>
          <a:p>
            <a:pPr>
              <a:buSzPct val="100000"/>
              <a:buFont typeface="Arial"/>
              <a:buNone/>
            </a:pPr>
            <a:endParaRPr lang="fr-FR"/>
          </a:p>
        </p:txBody>
      </p:sp>
      <p:sp>
        <p:nvSpPr>
          <p:cNvPr id="13" name="Footer Placeholder 8">
            <a:extLst>
              <a:ext uri="{FF2B5EF4-FFF2-40B4-BE49-F238E27FC236}">
                <a16:creationId xmlns:a16="http://schemas.microsoft.com/office/drawing/2014/main" id="{345A9F0B-5206-4F14-8A42-C81829804D4D}"/>
              </a:ext>
            </a:extLst>
          </p:cNvPr>
          <p:cNvSpPr>
            <a:spLocks noGrp="1"/>
          </p:cNvSpPr>
          <p:nvPr>
            <p:ph type="ftr" sz="quarter" idx="3"/>
          </p:nvPr>
        </p:nvSpPr>
        <p:spPr>
          <a:xfrm>
            <a:off x="552990" y="7140779"/>
            <a:ext cx="5903237" cy="138499"/>
          </a:xfrm>
          <a:prstGeom prst="rect">
            <a:avLst/>
          </a:prstGeom>
          <a:noFill/>
        </p:spPr>
        <p:txBody>
          <a:bodyPr wrap="square" lIns="0" tIns="0" rIns="0" bIns="0" rtlCol="0">
            <a:spAutoFit/>
          </a:bodyPr>
          <a:lstStyle>
            <a:lvl1pPr>
              <a:defRPr lang="fr-FR" sz="900">
                <a:latin typeface="Calibri" panose="020F0502020204030204" pitchFamily="34" charset="0"/>
                <a:cs typeface="Calibri" panose="020F0502020204030204" pitchFamily="34" charset="0"/>
              </a:defRPr>
            </a:lvl1pPr>
          </a:lstStyle>
          <a:p>
            <a:pPr>
              <a:spcBef>
                <a:spcPts val="774"/>
              </a:spcBef>
              <a:buSzPct val="100000"/>
            </a:pPr>
            <a:r>
              <a:rPr lang="pt-BR"/>
              <a:t>© 2023 Deloitte SAS - Confidential Document</a:t>
            </a:r>
          </a:p>
        </p:txBody>
      </p:sp>
      <p:sp>
        <p:nvSpPr>
          <p:cNvPr id="14" name="Slide Number Placeholder 9">
            <a:extLst>
              <a:ext uri="{FF2B5EF4-FFF2-40B4-BE49-F238E27FC236}">
                <a16:creationId xmlns:a16="http://schemas.microsoft.com/office/drawing/2014/main" id="{949A261E-323C-4BF4-8FC9-5721D05C3C73}"/>
              </a:ext>
            </a:extLst>
          </p:cNvPr>
          <p:cNvSpPr>
            <a:spLocks noGrp="1"/>
          </p:cNvSpPr>
          <p:nvPr>
            <p:ph type="sldNum" sz="quarter" idx="4"/>
          </p:nvPr>
        </p:nvSpPr>
        <p:spPr>
          <a:xfrm>
            <a:off x="12547294" y="7140779"/>
            <a:ext cx="339493" cy="138499"/>
          </a:xfrm>
          <a:prstGeom prst="rect">
            <a:avLst/>
          </a:prstGeom>
          <a:noFill/>
        </p:spPr>
        <p:txBody>
          <a:bodyPr wrap="square" lIns="0" tIns="0" rIns="0" bIns="0" rtlCol="0">
            <a:spAutoFit/>
          </a:bodyPr>
          <a:lstStyle>
            <a:lvl1pPr algn="r">
              <a:defRPr lang="fr-FR" sz="900" smtClean="0">
                <a:latin typeface="Calibri" panose="020F0502020204030204" pitchFamily="34" charset="0"/>
                <a:cs typeface="Calibri" panose="020F0502020204030204" pitchFamily="34" charset="0"/>
              </a:defRPr>
            </a:lvl1pPr>
          </a:lstStyle>
          <a:p>
            <a:pPr>
              <a:spcBef>
                <a:spcPts val="774"/>
              </a:spcBef>
              <a:buSzPct val="100000"/>
            </a:pPr>
            <a:fld id="{8CEAD05E-2714-4B34-B50B-B68BE1D7F5D9}" type="slidenum">
              <a:rPr lang="fr-FR" smtClean="0"/>
              <a:pPr>
                <a:spcBef>
                  <a:spcPts val="774"/>
                </a:spcBef>
                <a:buSzPct val="100000"/>
              </a:pPr>
              <a:t>‹N°›</a:t>
            </a:fld>
            <a:endParaRPr lang="fr-FR"/>
          </a:p>
        </p:txBody>
      </p:sp>
    </p:spTree>
    <p:extLst>
      <p:ext uri="{BB962C8B-B14F-4D97-AF65-F5344CB8AC3E}">
        <p14:creationId xmlns:p14="http://schemas.microsoft.com/office/powerpoint/2010/main" val="132696795"/>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8" name="Text Placeholder 7"/>
          <p:cNvSpPr>
            <a:spLocks noGrp="1"/>
          </p:cNvSpPr>
          <p:nvPr>
            <p:ph type="body" sz="quarter" idx="15"/>
          </p:nvPr>
        </p:nvSpPr>
        <p:spPr>
          <a:xfrm>
            <a:off x="10329897" y="6633761"/>
            <a:ext cx="2556888" cy="400936"/>
          </a:xfrm>
        </p:spPr>
        <p:txBody>
          <a:bodyPr anchor="b" anchorCtr="0">
            <a:normAutofit/>
          </a:bodyPr>
          <a:lstStyle>
            <a:lvl1pPr>
              <a:lnSpc>
                <a:spcPct val="100000"/>
              </a:lnSpc>
              <a:defRPr sz="900"/>
            </a:lvl1pPr>
          </a:lstStyle>
          <a:p>
            <a:pPr lvl="0"/>
            <a:r>
              <a:rPr lang="en-US"/>
              <a:t>Click to edit Master text styles</a:t>
            </a:r>
          </a:p>
        </p:txBody>
      </p:sp>
      <p:grpSp>
        <p:nvGrpSpPr>
          <p:cNvPr id="38" name="Group 37">
            <a:extLst>
              <a:ext uri="{FF2B5EF4-FFF2-40B4-BE49-F238E27FC236}">
                <a16:creationId xmlns:a16="http://schemas.microsoft.com/office/drawing/2014/main" id="{44EC6D8E-9CEE-4EB1-BEC9-6B84C8CE6166}"/>
              </a:ext>
            </a:extLst>
          </p:cNvPr>
          <p:cNvGrpSpPr>
            <a:grpSpLocks noChangeAspect="1"/>
          </p:cNvGrpSpPr>
          <p:nvPr/>
        </p:nvGrpSpPr>
        <p:grpSpPr>
          <a:xfrm>
            <a:off x="475141" y="377999"/>
            <a:ext cx="2528713" cy="382438"/>
            <a:chOff x="398463" y="404813"/>
            <a:chExt cx="1627187" cy="307976"/>
          </a:xfrm>
          <a:solidFill>
            <a:schemeClr val="tx1"/>
          </a:solidFill>
        </p:grpSpPr>
        <p:sp>
          <p:nvSpPr>
            <p:cNvPr id="39" name="Oval 5">
              <a:extLst>
                <a:ext uri="{FF2B5EF4-FFF2-40B4-BE49-F238E27FC236}">
                  <a16:creationId xmlns:a16="http://schemas.microsoft.com/office/drawing/2014/main" id="{0FDB96F3-ABDD-4C18-BECB-D5C606099392}"/>
                </a:ext>
              </a:extLst>
            </p:cNvPr>
            <p:cNvSpPr>
              <a:spLocks noChangeArrowheads="1"/>
            </p:cNvSpPr>
            <p:nvPr/>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40" name="Freeform 6">
              <a:extLst>
                <a:ext uri="{FF2B5EF4-FFF2-40B4-BE49-F238E27FC236}">
                  <a16:creationId xmlns:a16="http://schemas.microsoft.com/office/drawing/2014/main" id="{6B5272FE-0F6C-45C3-8C84-B054C8376D09}"/>
                </a:ext>
              </a:extLst>
            </p:cNvPr>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41" name="Rectangle 7">
              <a:extLst>
                <a:ext uri="{FF2B5EF4-FFF2-40B4-BE49-F238E27FC236}">
                  <a16:creationId xmlns:a16="http://schemas.microsoft.com/office/drawing/2014/main" id="{B7BAE4D7-A295-4DB9-8B55-91A8A2DD83CB}"/>
                </a:ext>
              </a:extLst>
            </p:cNvPr>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42" name="Freeform 8">
              <a:extLst>
                <a:ext uri="{FF2B5EF4-FFF2-40B4-BE49-F238E27FC236}">
                  <a16:creationId xmlns:a16="http://schemas.microsoft.com/office/drawing/2014/main" id="{52E562C0-3721-457F-822B-A0C0EA8E6BC2}"/>
                </a:ext>
              </a:extLst>
            </p:cNvPr>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43" name="Rectangle 9">
              <a:extLst>
                <a:ext uri="{FF2B5EF4-FFF2-40B4-BE49-F238E27FC236}">
                  <a16:creationId xmlns:a16="http://schemas.microsoft.com/office/drawing/2014/main" id="{CB38A920-B980-4994-BE45-99697FE9FCA0}"/>
                </a:ext>
              </a:extLst>
            </p:cNvPr>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44" name="Rectangle 10">
              <a:extLst>
                <a:ext uri="{FF2B5EF4-FFF2-40B4-BE49-F238E27FC236}">
                  <a16:creationId xmlns:a16="http://schemas.microsoft.com/office/drawing/2014/main" id="{B8AB7E81-2D45-4F79-82DF-302A4149E655}"/>
                </a:ext>
              </a:extLst>
            </p:cNvPr>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45" name="Freeform 11">
              <a:extLst>
                <a:ext uri="{FF2B5EF4-FFF2-40B4-BE49-F238E27FC236}">
                  <a16:creationId xmlns:a16="http://schemas.microsoft.com/office/drawing/2014/main" id="{01083FF4-5C95-472A-A37C-3FB3F3BF9C2B}"/>
                </a:ext>
              </a:extLst>
            </p:cNvPr>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46" name="Freeform 12">
              <a:extLst>
                <a:ext uri="{FF2B5EF4-FFF2-40B4-BE49-F238E27FC236}">
                  <a16:creationId xmlns:a16="http://schemas.microsoft.com/office/drawing/2014/main" id="{10FEE41E-8814-490E-ACF5-D3FAE6F14C45}"/>
                </a:ext>
              </a:extLst>
            </p:cNvPr>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47" name="Freeform 13">
              <a:extLst>
                <a:ext uri="{FF2B5EF4-FFF2-40B4-BE49-F238E27FC236}">
                  <a16:creationId xmlns:a16="http://schemas.microsoft.com/office/drawing/2014/main" id="{0F5E528D-25B3-49EA-A0AA-812C63624D4A}"/>
                </a:ext>
              </a:extLst>
            </p:cNvPr>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48" name="Freeform 14">
              <a:extLst>
                <a:ext uri="{FF2B5EF4-FFF2-40B4-BE49-F238E27FC236}">
                  <a16:creationId xmlns:a16="http://schemas.microsoft.com/office/drawing/2014/main" id="{29FF7858-9A6F-48F9-9245-62C7B5420D55}"/>
                </a:ext>
              </a:extLst>
            </p:cNvPr>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grpSp>
      <p:sp>
        <p:nvSpPr>
          <p:cNvPr id="4" name="Text Placeholder 3">
            <a:extLst>
              <a:ext uri="{FF2B5EF4-FFF2-40B4-BE49-F238E27FC236}">
                <a16:creationId xmlns:a16="http://schemas.microsoft.com/office/drawing/2014/main" id="{772863CF-CB32-4FCE-8025-C45C9C7EB499}"/>
              </a:ext>
            </a:extLst>
          </p:cNvPr>
          <p:cNvSpPr>
            <a:spLocks noGrp="1"/>
          </p:cNvSpPr>
          <p:nvPr>
            <p:ph type="body" sz="quarter" idx="16"/>
          </p:nvPr>
        </p:nvSpPr>
        <p:spPr>
          <a:xfrm>
            <a:off x="552996" y="4642901"/>
            <a:ext cx="9401819" cy="2391798"/>
          </a:xfrm>
        </p:spPr>
        <p:txBody>
          <a:bodyPr anchor="b">
            <a:normAutofit/>
          </a:bodyPr>
          <a:lstStyle>
            <a:lvl1pPr>
              <a:defRPr sz="900"/>
            </a:lvl1pPr>
            <a:lvl2pPr>
              <a:defRPr sz="900"/>
            </a:lvl2pPr>
            <a:lvl3pPr>
              <a:defRPr sz="90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Tree>
    <p:extLst>
      <p:ext uri="{BB962C8B-B14F-4D97-AF65-F5344CB8AC3E}">
        <p14:creationId xmlns:p14="http://schemas.microsoft.com/office/powerpoint/2010/main" val="16889988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P TO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028BB-3946-4A78-A46E-126AC3DBEC21}"/>
              </a:ext>
            </a:extLst>
          </p:cNvPr>
          <p:cNvSpPr>
            <a:spLocks noGrp="1"/>
          </p:cNvSpPr>
          <p:nvPr>
            <p:ph type="title" idx="10" hasCustomPrompt="1"/>
          </p:nvPr>
        </p:nvSpPr>
        <p:spPr/>
        <p:txBody>
          <a:bodyPr/>
          <a:lstStyle/>
          <a:p>
            <a:r>
              <a:rPr lang="en-US"/>
              <a:t>Agenda</a:t>
            </a:r>
            <a:endParaRPr lang="fr-FR"/>
          </a:p>
        </p:txBody>
      </p:sp>
      <p:grpSp>
        <p:nvGrpSpPr>
          <p:cNvPr id="94" name="SP Agenda Section" hidden="1">
            <a:extLst>
              <a:ext uri="{FF2B5EF4-FFF2-40B4-BE49-F238E27FC236}">
                <a16:creationId xmlns:a16="http://schemas.microsoft.com/office/drawing/2014/main" id="{BEFAC56D-F5CD-42EA-8D01-D8FBA733AFCC}"/>
              </a:ext>
            </a:extLst>
          </p:cNvPr>
          <p:cNvGrpSpPr/>
          <p:nvPr/>
        </p:nvGrpSpPr>
        <p:grpSpPr>
          <a:xfrm>
            <a:off x="663957" y="1670773"/>
            <a:ext cx="12222827" cy="407120"/>
            <a:chOff x="528202" y="1750633"/>
            <a:chExt cx="8426968" cy="407120"/>
          </a:xfrm>
        </p:grpSpPr>
        <p:sp>
          <p:nvSpPr>
            <p:cNvPr id="95" name="Section Title" hidden="1">
              <a:extLst>
                <a:ext uri="{FF2B5EF4-FFF2-40B4-BE49-F238E27FC236}">
                  <a16:creationId xmlns:a16="http://schemas.microsoft.com/office/drawing/2014/main" id="{D01E59BC-E2B8-40E9-9F2C-DACF35D20F38}"/>
                </a:ext>
              </a:extLst>
            </p:cNvPr>
            <p:cNvSpPr txBox="1">
              <a:spLocks/>
            </p:cNvSpPr>
            <p:nvPr/>
          </p:nvSpPr>
          <p:spPr>
            <a:xfrm>
              <a:off x="939981" y="1757283"/>
              <a:ext cx="3370436" cy="387048"/>
            </a:xfrm>
            <a:prstGeom prst="rect">
              <a:avLst/>
            </a:prstGeom>
            <a:noFill/>
          </p:spPr>
          <p:txBody>
            <a:bodyPr wrap="square" rtlCol="0" anchor="ctr">
              <a:normAutofit/>
            </a:bodyPr>
            <a:lstStyle/>
            <a:p>
              <a:pPr defTabSz="8186152">
                <a:tabLst>
                  <a:tab pos="8342078" algn="l"/>
                </a:tabLst>
              </a:pPr>
              <a:r>
                <a:rPr lang="en-US" sz="1600" b="1" dirty="0">
                  <a:solidFill>
                    <a:schemeClr val="tx1"/>
                  </a:solidFill>
                </a:rPr>
                <a:t>&lt;TEXT&gt;</a:t>
              </a:r>
            </a:p>
          </p:txBody>
        </p:sp>
        <p:sp>
          <p:nvSpPr>
            <p:cNvPr id="96" name="Section Number" hidden="1">
              <a:extLst>
                <a:ext uri="{FF2B5EF4-FFF2-40B4-BE49-F238E27FC236}">
                  <a16:creationId xmlns:a16="http://schemas.microsoft.com/office/drawing/2014/main" id="{CB442904-0CE0-49A9-A203-75E91BFF1A2B}"/>
                </a:ext>
              </a:extLst>
            </p:cNvPr>
            <p:cNvSpPr txBox="1">
              <a:spLocks/>
            </p:cNvSpPr>
            <p:nvPr/>
          </p:nvSpPr>
          <p:spPr>
            <a:xfrm>
              <a:off x="528202" y="1757283"/>
              <a:ext cx="332853" cy="387048"/>
            </a:xfrm>
            <a:prstGeom prst="rect">
              <a:avLst/>
            </a:prstGeom>
            <a:noFill/>
          </p:spPr>
          <p:txBody>
            <a:bodyPr wrap="none" rtlCol="0" anchor="ctr">
              <a:noAutofit/>
            </a:bodyPr>
            <a:lstStyle/>
            <a:p>
              <a:pPr algn="l"/>
              <a:r>
                <a:rPr lang="en-US" sz="1600" b="1" dirty="0">
                  <a:solidFill>
                    <a:srgbClr val="00ABAB"/>
                  </a:solidFill>
                </a:rPr>
                <a:t>&lt;N&gt;</a:t>
              </a:r>
            </a:p>
          </p:txBody>
        </p:sp>
        <p:sp>
          <p:nvSpPr>
            <p:cNvPr id="97" name="Slide Number" hidden="1">
              <a:extLst>
                <a:ext uri="{FF2B5EF4-FFF2-40B4-BE49-F238E27FC236}">
                  <a16:creationId xmlns:a16="http://schemas.microsoft.com/office/drawing/2014/main" id="{031E3DA8-7910-44CE-BEC8-7314EA8293AE}"/>
                </a:ext>
              </a:extLst>
            </p:cNvPr>
            <p:cNvSpPr txBox="1">
              <a:spLocks/>
            </p:cNvSpPr>
            <p:nvPr/>
          </p:nvSpPr>
          <p:spPr>
            <a:xfrm>
              <a:off x="8548409" y="1750633"/>
              <a:ext cx="406761" cy="407120"/>
            </a:xfrm>
            <a:prstGeom prst="rect">
              <a:avLst/>
            </a:prstGeom>
            <a:noFill/>
          </p:spPr>
          <p:txBody>
            <a:bodyPr wrap="none" rtlCol="0" anchor="ctr">
              <a:noAutofit/>
            </a:bodyPr>
            <a:lstStyle/>
            <a:p>
              <a:pPr algn="r"/>
              <a:r>
                <a:rPr lang="en-US" sz="1600" b="1" dirty="0">
                  <a:solidFill>
                    <a:schemeClr val="tx1"/>
                  </a:solidFill>
                </a:rPr>
                <a:t>&lt;P&gt;</a:t>
              </a:r>
            </a:p>
          </p:txBody>
        </p:sp>
        <p:sp>
          <p:nvSpPr>
            <p:cNvPr id="98" name="Timeslot" hidden="1">
              <a:extLst>
                <a:ext uri="{FF2B5EF4-FFF2-40B4-BE49-F238E27FC236}">
                  <a16:creationId xmlns:a16="http://schemas.microsoft.com/office/drawing/2014/main" id="{F965ABA1-7FE0-4975-A5A2-6322FEBB916F}"/>
                </a:ext>
              </a:extLst>
            </p:cNvPr>
            <p:cNvSpPr txBox="1">
              <a:spLocks/>
            </p:cNvSpPr>
            <p:nvPr/>
          </p:nvSpPr>
          <p:spPr>
            <a:xfrm>
              <a:off x="5838971" y="1750633"/>
              <a:ext cx="1102384" cy="407120"/>
            </a:xfrm>
            <a:prstGeom prst="rect">
              <a:avLst/>
            </a:prstGeom>
            <a:noFill/>
          </p:spPr>
          <p:txBody>
            <a:bodyPr wrap="none" rtlCol="0" anchor="ctr">
              <a:noAutofit/>
            </a:bodyPr>
            <a:lstStyle/>
            <a:p>
              <a:pPr algn="l"/>
              <a:r>
                <a:rPr lang="en-US" sz="1200" dirty="0">
                  <a:solidFill>
                    <a:schemeClr val="tx1"/>
                  </a:solidFill>
                </a:rPr>
                <a:t>&lt;TIMESLOT&gt;</a:t>
              </a:r>
            </a:p>
          </p:txBody>
        </p:sp>
        <p:sp>
          <p:nvSpPr>
            <p:cNvPr id="99" name="Responsible" hidden="1">
              <a:extLst>
                <a:ext uri="{FF2B5EF4-FFF2-40B4-BE49-F238E27FC236}">
                  <a16:creationId xmlns:a16="http://schemas.microsoft.com/office/drawing/2014/main" id="{FCEB945F-85A0-42CA-8EFA-FB4A5F8D3824}"/>
                </a:ext>
              </a:extLst>
            </p:cNvPr>
            <p:cNvSpPr txBox="1">
              <a:spLocks/>
            </p:cNvSpPr>
            <p:nvPr/>
          </p:nvSpPr>
          <p:spPr>
            <a:xfrm>
              <a:off x="4300261" y="1750633"/>
              <a:ext cx="1217270" cy="407120"/>
            </a:xfrm>
            <a:prstGeom prst="rect">
              <a:avLst/>
            </a:prstGeom>
            <a:noFill/>
          </p:spPr>
          <p:txBody>
            <a:bodyPr wrap="none" rtlCol="0" anchor="ctr">
              <a:noAutofit/>
            </a:bodyPr>
            <a:lstStyle/>
            <a:p>
              <a:pPr algn="l"/>
              <a:r>
                <a:rPr lang="en-US" sz="1200" dirty="0">
                  <a:solidFill>
                    <a:schemeClr val="tx1"/>
                  </a:solidFill>
                </a:rPr>
                <a:t>&lt;RESPONSIBLE&gt;</a:t>
              </a:r>
            </a:p>
          </p:txBody>
        </p:sp>
        <p:sp>
          <p:nvSpPr>
            <p:cNvPr id="100" name="Duration" hidden="1">
              <a:extLst>
                <a:ext uri="{FF2B5EF4-FFF2-40B4-BE49-F238E27FC236}">
                  <a16:creationId xmlns:a16="http://schemas.microsoft.com/office/drawing/2014/main" id="{47A19C0B-5B1D-4166-8100-B020E7B3AB3C}"/>
                </a:ext>
              </a:extLst>
            </p:cNvPr>
            <p:cNvSpPr txBox="1">
              <a:spLocks/>
            </p:cNvSpPr>
            <p:nvPr/>
          </p:nvSpPr>
          <p:spPr>
            <a:xfrm>
              <a:off x="7262796" y="1750633"/>
              <a:ext cx="964172" cy="407120"/>
            </a:xfrm>
            <a:prstGeom prst="rect">
              <a:avLst/>
            </a:prstGeom>
            <a:noFill/>
          </p:spPr>
          <p:txBody>
            <a:bodyPr wrap="none" rtlCol="0" anchor="ctr">
              <a:noAutofit/>
            </a:bodyPr>
            <a:lstStyle/>
            <a:p>
              <a:pPr algn="l"/>
              <a:r>
                <a:rPr lang="en-US" sz="1200" dirty="0">
                  <a:solidFill>
                    <a:schemeClr val="tx1"/>
                  </a:solidFill>
                </a:rPr>
                <a:t>&lt;DURATION&gt;</a:t>
              </a:r>
            </a:p>
          </p:txBody>
        </p:sp>
        <p:cxnSp>
          <p:nvCxnSpPr>
            <p:cNvPr id="101" name="Straight Connector 100" hidden="1">
              <a:extLst>
                <a:ext uri="{FF2B5EF4-FFF2-40B4-BE49-F238E27FC236}">
                  <a16:creationId xmlns:a16="http://schemas.microsoft.com/office/drawing/2014/main" id="{9EA9F3C4-9123-472C-95EF-86C617106F08}"/>
                </a:ext>
              </a:extLst>
            </p:cNvPr>
            <p:cNvCxnSpPr>
              <a:cxnSpLocks/>
            </p:cNvCxnSpPr>
            <p:nvPr/>
          </p:nvCxnSpPr>
          <p:spPr>
            <a:xfrm>
              <a:off x="528202" y="1760159"/>
              <a:ext cx="8426968" cy="0"/>
            </a:xfrm>
            <a:prstGeom prst="line">
              <a:avLst/>
            </a:prstGeom>
            <a:ln w="19050" cap="flat">
              <a:solidFill>
                <a:srgbClr val="00ABAB"/>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hidden="1">
              <a:extLst>
                <a:ext uri="{FF2B5EF4-FFF2-40B4-BE49-F238E27FC236}">
                  <a16:creationId xmlns:a16="http://schemas.microsoft.com/office/drawing/2014/main" id="{F79969A6-FCD8-4B83-8044-5CB302ACF456}"/>
                </a:ext>
              </a:extLst>
            </p:cNvPr>
            <p:cNvCxnSpPr>
              <a:cxnSpLocks/>
            </p:cNvCxnSpPr>
            <p:nvPr/>
          </p:nvCxnSpPr>
          <p:spPr>
            <a:xfrm>
              <a:off x="528202" y="2144333"/>
              <a:ext cx="8426968" cy="0"/>
            </a:xfrm>
            <a:prstGeom prst="line">
              <a:avLst/>
            </a:prstGeom>
            <a:ln cap="rnd">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03" name="SP Agenda Subsection" hidden="1">
            <a:extLst>
              <a:ext uri="{FF2B5EF4-FFF2-40B4-BE49-F238E27FC236}">
                <a16:creationId xmlns:a16="http://schemas.microsoft.com/office/drawing/2014/main" id="{8711CA24-BB31-4174-A3C1-65B83536A0A2}"/>
              </a:ext>
            </a:extLst>
          </p:cNvPr>
          <p:cNvGrpSpPr/>
          <p:nvPr/>
        </p:nvGrpSpPr>
        <p:grpSpPr>
          <a:xfrm>
            <a:off x="663957" y="2062684"/>
            <a:ext cx="12229704" cy="407120"/>
            <a:chOff x="528202" y="1750633"/>
            <a:chExt cx="8431708" cy="407120"/>
          </a:xfrm>
        </p:grpSpPr>
        <p:sp>
          <p:nvSpPr>
            <p:cNvPr id="104" name="Section Title" hidden="1">
              <a:extLst>
                <a:ext uri="{FF2B5EF4-FFF2-40B4-BE49-F238E27FC236}">
                  <a16:creationId xmlns:a16="http://schemas.microsoft.com/office/drawing/2014/main" id="{9068A6AC-5DC5-4B91-9EFE-A2649A5ECA32}"/>
                </a:ext>
              </a:extLst>
            </p:cNvPr>
            <p:cNvSpPr txBox="1">
              <a:spLocks/>
            </p:cNvSpPr>
            <p:nvPr/>
          </p:nvSpPr>
          <p:spPr>
            <a:xfrm>
              <a:off x="939981" y="1757283"/>
              <a:ext cx="3370436" cy="387048"/>
            </a:xfrm>
            <a:prstGeom prst="rect">
              <a:avLst/>
            </a:prstGeom>
            <a:noFill/>
          </p:spPr>
          <p:txBody>
            <a:bodyPr wrap="square" rtlCol="0" anchor="ctr">
              <a:normAutofit/>
            </a:bodyPr>
            <a:lstStyle/>
            <a:p>
              <a:pPr defTabSz="8186152">
                <a:tabLst>
                  <a:tab pos="8342078" algn="l"/>
                </a:tabLst>
              </a:pPr>
              <a:r>
                <a:rPr lang="en-US" sz="1400" b="0" dirty="0">
                  <a:solidFill>
                    <a:schemeClr val="tx1"/>
                  </a:solidFill>
                </a:rPr>
                <a:t>&lt;TEXT&gt;</a:t>
              </a:r>
            </a:p>
          </p:txBody>
        </p:sp>
        <p:sp>
          <p:nvSpPr>
            <p:cNvPr id="105" name="Section Number" hidden="1">
              <a:extLst>
                <a:ext uri="{FF2B5EF4-FFF2-40B4-BE49-F238E27FC236}">
                  <a16:creationId xmlns:a16="http://schemas.microsoft.com/office/drawing/2014/main" id="{3E2DA2DE-7B41-4135-99A7-52C733520C18}"/>
                </a:ext>
              </a:extLst>
            </p:cNvPr>
            <p:cNvSpPr txBox="1">
              <a:spLocks/>
            </p:cNvSpPr>
            <p:nvPr/>
          </p:nvSpPr>
          <p:spPr>
            <a:xfrm>
              <a:off x="528202" y="1757283"/>
              <a:ext cx="332853" cy="387048"/>
            </a:xfrm>
            <a:prstGeom prst="rect">
              <a:avLst/>
            </a:prstGeom>
            <a:noFill/>
          </p:spPr>
          <p:txBody>
            <a:bodyPr wrap="none" rtlCol="0" anchor="ctr">
              <a:noAutofit/>
            </a:bodyPr>
            <a:lstStyle/>
            <a:p>
              <a:pPr algn="l"/>
              <a:r>
                <a:rPr lang="en-US" sz="1400" b="0" dirty="0">
                  <a:solidFill>
                    <a:schemeClr val="tx1"/>
                  </a:solidFill>
                </a:rPr>
                <a:t>&lt;N&gt;</a:t>
              </a:r>
            </a:p>
          </p:txBody>
        </p:sp>
        <p:sp>
          <p:nvSpPr>
            <p:cNvPr id="106" name="Slide Number" hidden="1">
              <a:extLst>
                <a:ext uri="{FF2B5EF4-FFF2-40B4-BE49-F238E27FC236}">
                  <a16:creationId xmlns:a16="http://schemas.microsoft.com/office/drawing/2014/main" id="{7CB68BAC-29B6-4EA7-BC19-1BF6CD7DEE38}"/>
                </a:ext>
              </a:extLst>
            </p:cNvPr>
            <p:cNvSpPr txBox="1">
              <a:spLocks/>
            </p:cNvSpPr>
            <p:nvPr/>
          </p:nvSpPr>
          <p:spPr>
            <a:xfrm>
              <a:off x="8553149" y="1750633"/>
              <a:ext cx="406761" cy="407120"/>
            </a:xfrm>
            <a:prstGeom prst="rect">
              <a:avLst/>
            </a:prstGeom>
            <a:noFill/>
          </p:spPr>
          <p:txBody>
            <a:bodyPr wrap="none" rtlCol="0" anchor="ctr">
              <a:noAutofit/>
            </a:bodyPr>
            <a:lstStyle/>
            <a:p>
              <a:pPr algn="r"/>
              <a:r>
                <a:rPr lang="en-US" sz="1400" b="0" dirty="0">
                  <a:solidFill>
                    <a:schemeClr val="tx1"/>
                  </a:solidFill>
                </a:rPr>
                <a:t>&lt;P&gt;</a:t>
              </a:r>
            </a:p>
          </p:txBody>
        </p:sp>
        <p:sp>
          <p:nvSpPr>
            <p:cNvPr id="107" name="Timeslot" hidden="1">
              <a:extLst>
                <a:ext uri="{FF2B5EF4-FFF2-40B4-BE49-F238E27FC236}">
                  <a16:creationId xmlns:a16="http://schemas.microsoft.com/office/drawing/2014/main" id="{F8A10B29-D375-4ECF-B2C9-E10EC3521DFB}"/>
                </a:ext>
              </a:extLst>
            </p:cNvPr>
            <p:cNvSpPr txBox="1">
              <a:spLocks/>
            </p:cNvSpPr>
            <p:nvPr/>
          </p:nvSpPr>
          <p:spPr>
            <a:xfrm>
              <a:off x="5843712" y="1750633"/>
              <a:ext cx="1102384" cy="407120"/>
            </a:xfrm>
            <a:prstGeom prst="rect">
              <a:avLst/>
            </a:prstGeom>
            <a:noFill/>
          </p:spPr>
          <p:txBody>
            <a:bodyPr wrap="none" rtlCol="0" anchor="ctr">
              <a:noAutofit/>
            </a:bodyPr>
            <a:lstStyle/>
            <a:p>
              <a:pPr algn="l"/>
              <a:r>
                <a:rPr lang="en-US" sz="1200" dirty="0">
                  <a:solidFill>
                    <a:schemeClr val="tx1"/>
                  </a:solidFill>
                </a:rPr>
                <a:t>&lt;TIMESLOT&gt;</a:t>
              </a:r>
            </a:p>
          </p:txBody>
        </p:sp>
        <p:sp>
          <p:nvSpPr>
            <p:cNvPr id="108" name="Responsible" hidden="1">
              <a:extLst>
                <a:ext uri="{FF2B5EF4-FFF2-40B4-BE49-F238E27FC236}">
                  <a16:creationId xmlns:a16="http://schemas.microsoft.com/office/drawing/2014/main" id="{B6900DE5-D2E8-4DA9-B7DE-A6B3C647E15A}"/>
                </a:ext>
              </a:extLst>
            </p:cNvPr>
            <p:cNvSpPr txBox="1">
              <a:spLocks/>
            </p:cNvSpPr>
            <p:nvPr/>
          </p:nvSpPr>
          <p:spPr>
            <a:xfrm>
              <a:off x="4305002" y="1750633"/>
              <a:ext cx="1217270" cy="407120"/>
            </a:xfrm>
            <a:prstGeom prst="rect">
              <a:avLst/>
            </a:prstGeom>
            <a:noFill/>
          </p:spPr>
          <p:txBody>
            <a:bodyPr wrap="none" rtlCol="0" anchor="ctr">
              <a:noAutofit/>
            </a:bodyPr>
            <a:lstStyle/>
            <a:p>
              <a:pPr algn="l"/>
              <a:r>
                <a:rPr lang="en-US" sz="1200" dirty="0">
                  <a:solidFill>
                    <a:schemeClr val="tx1"/>
                  </a:solidFill>
                </a:rPr>
                <a:t>&lt;RESPONSIBLE&gt;</a:t>
              </a:r>
            </a:p>
          </p:txBody>
        </p:sp>
        <p:sp>
          <p:nvSpPr>
            <p:cNvPr id="109" name="Duration" hidden="1">
              <a:extLst>
                <a:ext uri="{FF2B5EF4-FFF2-40B4-BE49-F238E27FC236}">
                  <a16:creationId xmlns:a16="http://schemas.microsoft.com/office/drawing/2014/main" id="{DC0BCCC1-78C0-476D-B136-A313C7AAEEA4}"/>
                </a:ext>
              </a:extLst>
            </p:cNvPr>
            <p:cNvSpPr txBox="1">
              <a:spLocks/>
            </p:cNvSpPr>
            <p:nvPr/>
          </p:nvSpPr>
          <p:spPr>
            <a:xfrm>
              <a:off x="7267537" y="1750633"/>
              <a:ext cx="964172" cy="407120"/>
            </a:xfrm>
            <a:prstGeom prst="rect">
              <a:avLst/>
            </a:prstGeom>
            <a:noFill/>
          </p:spPr>
          <p:txBody>
            <a:bodyPr wrap="none" rtlCol="0" anchor="ctr">
              <a:noAutofit/>
            </a:bodyPr>
            <a:lstStyle/>
            <a:p>
              <a:pPr algn="l"/>
              <a:r>
                <a:rPr lang="en-US" sz="1200" dirty="0">
                  <a:solidFill>
                    <a:schemeClr val="tx1"/>
                  </a:solidFill>
                </a:rPr>
                <a:t>&lt;DURATION&gt;</a:t>
              </a:r>
            </a:p>
          </p:txBody>
        </p:sp>
        <p:cxnSp>
          <p:nvCxnSpPr>
            <p:cNvPr id="110" name="Straight Connector 109" hidden="1">
              <a:extLst>
                <a:ext uri="{FF2B5EF4-FFF2-40B4-BE49-F238E27FC236}">
                  <a16:creationId xmlns:a16="http://schemas.microsoft.com/office/drawing/2014/main" id="{2412250E-5F65-4C28-8BA5-4FF5713E23F0}"/>
                </a:ext>
              </a:extLst>
            </p:cNvPr>
            <p:cNvCxnSpPr>
              <a:cxnSpLocks/>
            </p:cNvCxnSpPr>
            <p:nvPr/>
          </p:nvCxnSpPr>
          <p:spPr>
            <a:xfrm>
              <a:off x="528202" y="1750633"/>
              <a:ext cx="8314313" cy="0"/>
            </a:xfrm>
            <a:prstGeom prst="line">
              <a:avLst/>
            </a:prstGeom>
            <a:ln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hidden="1">
              <a:extLst>
                <a:ext uri="{FF2B5EF4-FFF2-40B4-BE49-F238E27FC236}">
                  <a16:creationId xmlns:a16="http://schemas.microsoft.com/office/drawing/2014/main" id="{BAE658F4-BE4F-4C2F-9142-860B22130D16}"/>
                </a:ext>
              </a:extLst>
            </p:cNvPr>
            <p:cNvCxnSpPr>
              <a:cxnSpLocks/>
            </p:cNvCxnSpPr>
            <p:nvPr/>
          </p:nvCxnSpPr>
          <p:spPr>
            <a:xfrm>
              <a:off x="528202" y="2144333"/>
              <a:ext cx="8426967" cy="0"/>
            </a:xfrm>
            <a:prstGeom prst="line">
              <a:avLst/>
            </a:prstGeom>
            <a:ln cap="rnd">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2" name="SP Agenda Section Highlight" hidden="1">
            <a:extLst>
              <a:ext uri="{FF2B5EF4-FFF2-40B4-BE49-F238E27FC236}">
                <a16:creationId xmlns:a16="http://schemas.microsoft.com/office/drawing/2014/main" id="{82C102B8-9C8E-4CC4-B7C5-AB5524A25E9A}"/>
              </a:ext>
            </a:extLst>
          </p:cNvPr>
          <p:cNvGrpSpPr/>
          <p:nvPr/>
        </p:nvGrpSpPr>
        <p:grpSpPr>
          <a:xfrm>
            <a:off x="663957" y="2833529"/>
            <a:ext cx="12222827" cy="407120"/>
            <a:chOff x="528201" y="2833529"/>
            <a:chExt cx="9723688" cy="407120"/>
          </a:xfrm>
        </p:grpSpPr>
        <p:sp>
          <p:nvSpPr>
            <p:cNvPr id="113" name="Rectangle 112" hidden="1">
              <a:extLst>
                <a:ext uri="{FF2B5EF4-FFF2-40B4-BE49-F238E27FC236}">
                  <a16:creationId xmlns:a16="http://schemas.microsoft.com/office/drawing/2014/main" id="{D47D4728-D30F-4812-ACC0-5F10FCB332FB}"/>
                </a:ext>
              </a:extLst>
            </p:cNvPr>
            <p:cNvSpPr/>
            <p:nvPr/>
          </p:nvSpPr>
          <p:spPr bwMode="gray">
            <a:xfrm>
              <a:off x="528201" y="2840179"/>
              <a:ext cx="9723688" cy="391907"/>
            </a:xfrm>
            <a:prstGeom prst="rect">
              <a:avLst/>
            </a:prstGeom>
            <a:solidFill>
              <a:srgbClr val="00ABAB"/>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fr-FR" sz="1600" b="1" dirty="0">
                <a:solidFill>
                  <a:schemeClr val="bg1"/>
                </a:solidFill>
              </a:endParaRPr>
            </a:p>
          </p:txBody>
        </p:sp>
        <p:sp>
          <p:nvSpPr>
            <p:cNvPr id="114" name="Section Title" hidden="1">
              <a:extLst>
                <a:ext uri="{FF2B5EF4-FFF2-40B4-BE49-F238E27FC236}">
                  <a16:creationId xmlns:a16="http://schemas.microsoft.com/office/drawing/2014/main" id="{7DF6D5A2-76A3-4BF6-8E80-DD88E640362F}"/>
                </a:ext>
              </a:extLst>
            </p:cNvPr>
            <p:cNvSpPr txBox="1">
              <a:spLocks/>
            </p:cNvSpPr>
            <p:nvPr/>
          </p:nvSpPr>
          <p:spPr>
            <a:xfrm>
              <a:off x="1003344" y="2840179"/>
              <a:ext cx="3889070" cy="387048"/>
            </a:xfrm>
            <a:prstGeom prst="rect">
              <a:avLst/>
            </a:prstGeom>
            <a:noFill/>
          </p:spPr>
          <p:txBody>
            <a:bodyPr wrap="square" rtlCol="0" anchor="ctr">
              <a:normAutofit/>
            </a:bodyPr>
            <a:lstStyle/>
            <a:p>
              <a:pPr defTabSz="8186152">
                <a:tabLst>
                  <a:tab pos="8342078" algn="l"/>
                </a:tabLst>
              </a:pPr>
              <a:r>
                <a:rPr lang="en-US" sz="1600" b="0" dirty="0">
                  <a:solidFill>
                    <a:schemeClr val="bg1"/>
                  </a:solidFill>
                </a:rPr>
                <a:t>&lt;TEXT&gt;</a:t>
              </a:r>
            </a:p>
          </p:txBody>
        </p:sp>
        <p:sp>
          <p:nvSpPr>
            <p:cNvPr id="115" name="Section Number" hidden="1">
              <a:extLst>
                <a:ext uri="{FF2B5EF4-FFF2-40B4-BE49-F238E27FC236}">
                  <a16:creationId xmlns:a16="http://schemas.microsoft.com/office/drawing/2014/main" id="{5E9EDE98-FF7E-4EDB-A02D-EAF9592565EE}"/>
                </a:ext>
              </a:extLst>
            </p:cNvPr>
            <p:cNvSpPr txBox="1">
              <a:spLocks/>
            </p:cNvSpPr>
            <p:nvPr/>
          </p:nvSpPr>
          <p:spPr>
            <a:xfrm>
              <a:off x="528201" y="2840179"/>
              <a:ext cx="384072" cy="387048"/>
            </a:xfrm>
            <a:prstGeom prst="rect">
              <a:avLst/>
            </a:prstGeom>
            <a:noFill/>
          </p:spPr>
          <p:txBody>
            <a:bodyPr wrap="none" rtlCol="0" anchor="ctr">
              <a:noAutofit/>
            </a:bodyPr>
            <a:lstStyle/>
            <a:p>
              <a:pPr algn="ctr"/>
              <a:r>
                <a:rPr lang="en-US" sz="1600" b="1" dirty="0">
                  <a:solidFill>
                    <a:schemeClr val="bg1"/>
                  </a:solidFill>
                </a:rPr>
                <a:t>&lt;N&gt;</a:t>
              </a:r>
            </a:p>
          </p:txBody>
        </p:sp>
        <p:sp>
          <p:nvSpPr>
            <p:cNvPr id="116" name="Slide Number" hidden="1">
              <a:extLst>
                <a:ext uri="{FF2B5EF4-FFF2-40B4-BE49-F238E27FC236}">
                  <a16:creationId xmlns:a16="http://schemas.microsoft.com/office/drawing/2014/main" id="{45882155-E319-4066-81D1-B82B5ABFB31B}"/>
                </a:ext>
              </a:extLst>
            </p:cNvPr>
            <p:cNvSpPr txBox="1">
              <a:spLocks/>
            </p:cNvSpPr>
            <p:nvPr/>
          </p:nvSpPr>
          <p:spPr>
            <a:xfrm>
              <a:off x="9782537" y="2833529"/>
              <a:ext cx="469352" cy="407120"/>
            </a:xfrm>
            <a:prstGeom prst="rect">
              <a:avLst/>
            </a:prstGeom>
            <a:noFill/>
          </p:spPr>
          <p:txBody>
            <a:bodyPr wrap="none" rtlCol="0" anchor="ctr">
              <a:noAutofit/>
            </a:bodyPr>
            <a:lstStyle/>
            <a:p>
              <a:pPr algn="r"/>
              <a:r>
                <a:rPr lang="en-US" sz="1228" b="1" dirty="0">
                  <a:solidFill>
                    <a:schemeClr val="bg1"/>
                  </a:solidFill>
                </a:rPr>
                <a:t>&lt;P&gt;</a:t>
              </a:r>
            </a:p>
          </p:txBody>
        </p:sp>
        <p:sp>
          <p:nvSpPr>
            <p:cNvPr id="117" name="Timeslot" hidden="1">
              <a:extLst>
                <a:ext uri="{FF2B5EF4-FFF2-40B4-BE49-F238E27FC236}">
                  <a16:creationId xmlns:a16="http://schemas.microsoft.com/office/drawing/2014/main" id="{BD474065-4D89-4CEC-894A-944E4B5602DD}"/>
                </a:ext>
              </a:extLst>
            </p:cNvPr>
            <p:cNvSpPr txBox="1">
              <a:spLocks/>
            </p:cNvSpPr>
            <p:nvPr/>
          </p:nvSpPr>
          <p:spPr>
            <a:xfrm>
              <a:off x="6656178" y="2833529"/>
              <a:ext cx="1272016" cy="407120"/>
            </a:xfrm>
            <a:prstGeom prst="rect">
              <a:avLst/>
            </a:prstGeom>
            <a:noFill/>
          </p:spPr>
          <p:txBody>
            <a:bodyPr wrap="none" rtlCol="0" anchor="ctr">
              <a:noAutofit/>
            </a:bodyPr>
            <a:lstStyle/>
            <a:p>
              <a:pPr algn="l"/>
              <a:r>
                <a:rPr lang="en-US" sz="1228" b="0" dirty="0">
                  <a:solidFill>
                    <a:schemeClr val="bg1"/>
                  </a:solidFill>
                </a:rPr>
                <a:t>&lt;TIMESLOT&gt;</a:t>
              </a:r>
            </a:p>
          </p:txBody>
        </p:sp>
        <p:sp>
          <p:nvSpPr>
            <p:cNvPr id="118" name="Responsible" hidden="1">
              <a:extLst>
                <a:ext uri="{FF2B5EF4-FFF2-40B4-BE49-F238E27FC236}">
                  <a16:creationId xmlns:a16="http://schemas.microsoft.com/office/drawing/2014/main" id="{3D68FAEE-1093-4874-8425-C00373944551}"/>
                </a:ext>
              </a:extLst>
            </p:cNvPr>
            <p:cNvSpPr txBox="1">
              <a:spLocks/>
            </p:cNvSpPr>
            <p:nvPr/>
          </p:nvSpPr>
          <p:spPr>
            <a:xfrm>
              <a:off x="4880695" y="2833529"/>
              <a:ext cx="1404580" cy="407120"/>
            </a:xfrm>
            <a:prstGeom prst="rect">
              <a:avLst/>
            </a:prstGeom>
            <a:noFill/>
          </p:spPr>
          <p:txBody>
            <a:bodyPr wrap="none" rtlCol="0" anchor="ctr">
              <a:noAutofit/>
            </a:bodyPr>
            <a:lstStyle/>
            <a:p>
              <a:pPr algn="l"/>
              <a:r>
                <a:rPr lang="en-US" sz="1228" b="0" dirty="0">
                  <a:solidFill>
                    <a:schemeClr val="bg1"/>
                  </a:solidFill>
                </a:rPr>
                <a:t>&lt;RESPONSIBLE&gt;</a:t>
              </a:r>
            </a:p>
          </p:txBody>
        </p:sp>
        <p:sp>
          <p:nvSpPr>
            <p:cNvPr id="119" name="Duration" hidden="1">
              <a:extLst>
                <a:ext uri="{FF2B5EF4-FFF2-40B4-BE49-F238E27FC236}">
                  <a16:creationId xmlns:a16="http://schemas.microsoft.com/office/drawing/2014/main" id="{AED3B511-DB9D-4DDF-A726-4D125551B95F}"/>
                </a:ext>
              </a:extLst>
            </p:cNvPr>
            <p:cNvSpPr txBox="1">
              <a:spLocks/>
            </p:cNvSpPr>
            <p:nvPr/>
          </p:nvSpPr>
          <p:spPr>
            <a:xfrm>
              <a:off x="8299098" y="2833529"/>
              <a:ext cx="1112536" cy="407120"/>
            </a:xfrm>
            <a:prstGeom prst="rect">
              <a:avLst/>
            </a:prstGeom>
            <a:noFill/>
          </p:spPr>
          <p:txBody>
            <a:bodyPr wrap="none" rtlCol="0" anchor="ctr">
              <a:noAutofit/>
            </a:bodyPr>
            <a:lstStyle/>
            <a:p>
              <a:pPr algn="l"/>
              <a:r>
                <a:rPr lang="en-US" sz="1228" b="1" dirty="0">
                  <a:solidFill>
                    <a:schemeClr val="bg1"/>
                  </a:solidFill>
                </a:rPr>
                <a:t>&lt;</a:t>
              </a:r>
              <a:r>
                <a:rPr lang="en-US" sz="1228" b="0" dirty="0">
                  <a:solidFill>
                    <a:schemeClr val="bg1"/>
                  </a:solidFill>
                </a:rPr>
                <a:t>DURATION</a:t>
              </a:r>
              <a:r>
                <a:rPr lang="en-US" sz="1228" b="1" dirty="0">
                  <a:solidFill>
                    <a:schemeClr val="bg1"/>
                  </a:solidFill>
                </a:rPr>
                <a:t>&gt;</a:t>
              </a:r>
            </a:p>
          </p:txBody>
        </p:sp>
        <p:cxnSp>
          <p:nvCxnSpPr>
            <p:cNvPr id="120" name="Straight Connector 119" hidden="1">
              <a:extLst>
                <a:ext uri="{FF2B5EF4-FFF2-40B4-BE49-F238E27FC236}">
                  <a16:creationId xmlns:a16="http://schemas.microsoft.com/office/drawing/2014/main" id="{B691B760-838E-42BC-86E5-7E48C1DCC2FD}"/>
                </a:ext>
              </a:extLst>
            </p:cNvPr>
            <p:cNvCxnSpPr>
              <a:cxnSpLocks/>
            </p:cNvCxnSpPr>
            <p:nvPr/>
          </p:nvCxnSpPr>
          <p:spPr>
            <a:xfrm>
              <a:off x="528201" y="2843055"/>
              <a:ext cx="9676249" cy="0"/>
            </a:xfrm>
            <a:prstGeom prst="line">
              <a:avLst/>
            </a:prstGeom>
            <a:ln w="19050" cap="flat">
              <a:solidFill>
                <a:srgbClr val="00ABAB"/>
              </a:solidFill>
              <a:miter lim="800000"/>
            </a:ln>
          </p:spPr>
          <p:style>
            <a:lnRef idx="1">
              <a:schemeClr val="accent1"/>
            </a:lnRef>
            <a:fillRef idx="0">
              <a:schemeClr val="accent1"/>
            </a:fillRef>
            <a:effectRef idx="0">
              <a:schemeClr val="accent1"/>
            </a:effectRef>
            <a:fontRef idx="minor">
              <a:schemeClr val="tx1"/>
            </a:fontRef>
          </p:style>
        </p:cxnSp>
      </p:grpSp>
      <p:grpSp>
        <p:nvGrpSpPr>
          <p:cNvPr id="121" name="SP Agenda Subsection Highlight" hidden="1">
            <a:extLst>
              <a:ext uri="{FF2B5EF4-FFF2-40B4-BE49-F238E27FC236}">
                <a16:creationId xmlns:a16="http://schemas.microsoft.com/office/drawing/2014/main" id="{22DF9E13-06DA-450C-A1D1-2D8378C7754E}"/>
              </a:ext>
            </a:extLst>
          </p:cNvPr>
          <p:cNvGrpSpPr/>
          <p:nvPr/>
        </p:nvGrpSpPr>
        <p:grpSpPr>
          <a:xfrm>
            <a:off x="663957" y="3225440"/>
            <a:ext cx="12233137" cy="407120"/>
            <a:chOff x="528201" y="3225440"/>
            <a:chExt cx="9731890" cy="407120"/>
          </a:xfrm>
        </p:grpSpPr>
        <p:sp>
          <p:nvSpPr>
            <p:cNvPr id="122" name="Rectangle 121" hidden="1">
              <a:extLst>
                <a:ext uri="{FF2B5EF4-FFF2-40B4-BE49-F238E27FC236}">
                  <a16:creationId xmlns:a16="http://schemas.microsoft.com/office/drawing/2014/main" id="{185BBFE0-180B-4CAD-AB63-D44403F0E476}"/>
                </a:ext>
              </a:extLst>
            </p:cNvPr>
            <p:cNvSpPr/>
            <p:nvPr/>
          </p:nvSpPr>
          <p:spPr bwMode="gray">
            <a:xfrm>
              <a:off x="528201" y="3232086"/>
              <a:ext cx="9723688" cy="385262"/>
            </a:xfrm>
            <a:prstGeom prst="rect">
              <a:avLst/>
            </a:prstGeom>
            <a:solidFill>
              <a:srgbClr val="DDEFE8"/>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fr-FR" sz="1600" b="1" dirty="0">
                <a:solidFill>
                  <a:schemeClr val="bg1"/>
                </a:solidFill>
              </a:endParaRPr>
            </a:p>
          </p:txBody>
        </p:sp>
        <p:sp>
          <p:nvSpPr>
            <p:cNvPr id="123" name="Section Title" hidden="1">
              <a:extLst>
                <a:ext uri="{FF2B5EF4-FFF2-40B4-BE49-F238E27FC236}">
                  <a16:creationId xmlns:a16="http://schemas.microsoft.com/office/drawing/2014/main" id="{F52C74C9-54DF-4B08-8543-2F3D0B590057}"/>
                </a:ext>
              </a:extLst>
            </p:cNvPr>
            <p:cNvSpPr txBox="1">
              <a:spLocks/>
            </p:cNvSpPr>
            <p:nvPr/>
          </p:nvSpPr>
          <p:spPr>
            <a:xfrm>
              <a:off x="1003344" y="3232090"/>
              <a:ext cx="3889070" cy="387048"/>
            </a:xfrm>
            <a:prstGeom prst="rect">
              <a:avLst/>
            </a:prstGeom>
            <a:noFill/>
          </p:spPr>
          <p:txBody>
            <a:bodyPr wrap="square" rtlCol="0" anchor="ctr">
              <a:normAutofit/>
            </a:bodyPr>
            <a:lstStyle/>
            <a:p>
              <a:pPr defTabSz="8186152">
                <a:tabLst>
                  <a:tab pos="8342078" algn="l"/>
                </a:tabLst>
              </a:pPr>
              <a:r>
                <a:rPr lang="en-US" sz="1600" b="0" dirty="0">
                  <a:solidFill>
                    <a:schemeClr val="tx1"/>
                  </a:solidFill>
                </a:rPr>
                <a:t>&lt;TEXT&gt;</a:t>
              </a:r>
            </a:p>
          </p:txBody>
        </p:sp>
        <p:sp>
          <p:nvSpPr>
            <p:cNvPr id="124" name="Section Number" hidden="1">
              <a:extLst>
                <a:ext uri="{FF2B5EF4-FFF2-40B4-BE49-F238E27FC236}">
                  <a16:creationId xmlns:a16="http://schemas.microsoft.com/office/drawing/2014/main" id="{9423A6B0-6101-40AB-8AC6-7FA487363504}"/>
                </a:ext>
              </a:extLst>
            </p:cNvPr>
            <p:cNvSpPr txBox="1">
              <a:spLocks/>
            </p:cNvSpPr>
            <p:nvPr/>
          </p:nvSpPr>
          <p:spPr>
            <a:xfrm>
              <a:off x="528201" y="3232090"/>
              <a:ext cx="384072" cy="387048"/>
            </a:xfrm>
            <a:prstGeom prst="rect">
              <a:avLst/>
            </a:prstGeom>
            <a:noFill/>
          </p:spPr>
          <p:txBody>
            <a:bodyPr wrap="none" rtlCol="0" anchor="ctr">
              <a:noAutofit/>
            </a:bodyPr>
            <a:lstStyle/>
            <a:p>
              <a:pPr algn="ctr"/>
              <a:r>
                <a:rPr lang="en-US" sz="1600" b="1" dirty="0">
                  <a:solidFill>
                    <a:schemeClr val="tx1"/>
                  </a:solidFill>
                </a:rPr>
                <a:t>&lt;N&gt;</a:t>
              </a:r>
            </a:p>
          </p:txBody>
        </p:sp>
        <p:sp>
          <p:nvSpPr>
            <p:cNvPr id="125" name="Slide Number" hidden="1">
              <a:extLst>
                <a:ext uri="{FF2B5EF4-FFF2-40B4-BE49-F238E27FC236}">
                  <a16:creationId xmlns:a16="http://schemas.microsoft.com/office/drawing/2014/main" id="{413888E6-856F-4DDE-85A9-662A8F255AF8}"/>
                </a:ext>
              </a:extLst>
            </p:cNvPr>
            <p:cNvSpPr txBox="1">
              <a:spLocks/>
            </p:cNvSpPr>
            <p:nvPr/>
          </p:nvSpPr>
          <p:spPr>
            <a:xfrm>
              <a:off x="9790739" y="3225440"/>
              <a:ext cx="469352" cy="407120"/>
            </a:xfrm>
            <a:prstGeom prst="rect">
              <a:avLst/>
            </a:prstGeom>
            <a:noFill/>
          </p:spPr>
          <p:txBody>
            <a:bodyPr wrap="none" rtlCol="0" anchor="ctr">
              <a:noAutofit/>
            </a:bodyPr>
            <a:lstStyle/>
            <a:p>
              <a:pPr algn="r"/>
              <a:r>
                <a:rPr lang="en-US" sz="1228" b="1" dirty="0">
                  <a:solidFill>
                    <a:schemeClr val="tx1"/>
                  </a:solidFill>
                </a:rPr>
                <a:t>&lt;P&gt;</a:t>
              </a:r>
            </a:p>
          </p:txBody>
        </p:sp>
        <p:sp>
          <p:nvSpPr>
            <p:cNvPr id="126" name="Timeslot" hidden="1">
              <a:extLst>
                <a:ext uri="{FF2B5EF4-FFF2-40B4-BE49-F238E27FC236}">
                  <a16:creationId xmlns:a16="http://schemas.microsoft.com/office/drawing/2014/main" id="{D112A16C-E0E5-4266-8462-2D688E3DDCA4}"/>
                </a:ext>
              </a:extLst>
            </p:cNvPr>
            <p:cNvSpPr txBox="1">
              <a:spLocks/>
            </p:cNvSpPr>
            <p:nvPr/>
          </p:nvSpPr>
          <p:spPr>
            <a:xfrm>
              <a:off x="6667896" y="3225440"/>
              <a:ext cx="1272016" cy="407120"/>
            </a:xfrm>
            <a:prstGeom prst="rect">
              <a:avLst/>
            </a:prstGeom>
            <a:noFill/>
          </p:spPr>
          <p:txBody>
            <a:bodyPr wrap="none" rtlCol="0" anchor="ctr">
              <a:noAutofit/>
            </a:bodyPr>
            <a:lstStyle/>
            <a:p>
              <a:pPr algn="l"/>
              <a:r>
                <a:rPr lang="en-US" sz="1228" dirty="0">
                  <a:solidFill>
                    <a:schemeClr val="tx1"/>
                  </a:solidFill>
                </a:rPr>
                <a:t>&lt;TIMESLOT&gt;</a:t>
              </a:r>
            </a:p>
          </p:txBody>
        </p:sp>
        <p:sp>
          <p:nvSpPr>
            <p:cNvPr id="127" name="Responsible" hidden="1">
              <a:extLst>
                <a:ext uri="{FF2B5EF4-FFF2-40B4-BE49-F238E27FC236}">
                  <a16:creationId xmlns:a16="http://schemas.microsoft.com/office/drawing/2014/main" id="{9FB5169A-C25A-4901-BBBE-3CC4833D1192}"/>
                </a:ext>
              </a:extLst>
            </p:cNvPr>
            <p:cNvSpPr txBox="1">
              <a:spLocks/>
            </p:cNvSpPr>
            <p:nvPr/>
          </p:nvSpPr>
          <p:spPr>
            <a:xfrm>
              <a:off x="4892413" y="3225440"/>
              <a:ext cx="1404580" cy="407120"/>
            </a:xfrm>
            <a:prstGeom prst="rect">
              <a:avLst/>
            </a:prstGeom>
            <a:noFill/>
          </p:spPr>
          <p:txBody>
            <a:bodyPr wrap="none" rtlCol="0" anchor="ctr">
              <a:noAutofit/>
            </a:bodyPr>
            <a:lstStyle/>
            <a:p>
              <a:pPr algn="l"/>
              <a:r>
                <a:rPr lang="en-US" sz="1228" dirty="0">
                  <a:solidFill>
                    <a:schemeClr val="tx1"/>
                  </a:solidFill>
                </a:rPr>
                <a:t>&lt;RESPONSIBLE&gt;</a:t>
              </a:r>
            </a:p>
          </p:txBody>
        </p:sp>
        <p:sp>
          <p:nvSpPr>
            <p:cNvPr id="128" name="Duration" hidden="1">
              <a:extLst>
                <a:ext uri="{FF2B5EF4-FFF2-40B4-BE49-F238E27FC236}">
                  <a16:creationId xmlns:a16="http://schemas.microsoft.com/office/drawing/2014/main" id="{FD1E3C5D-6353-49A6-BE35-2CE758C72039}"/>
                </a:ext>
              </a:extLst>
            </p:cNvPr>
            <p:cNvSpPr txBox="1">
              <a:spLocks/>
            </p:cNvSpPr>
            <p:nvPr/>
          </p:nvSpPr>
          <p:spPr>
            <a:xfrm>
              <a:off x="8310816" y="3225440"/>
              <a:ext cx="1112536" cy="407120"/>
            </a:xfrm>
            <a:prstGeom prst="rect">
              <a:avLst/>
            </a:prstGeom>
            <a:noFill/>
          </p:spPr>
          <p:txBody>
            <a:bodyPr wrap="none" rtlCol="0" anchor="ctr">
              <a:noAutofit/>
            </a:bodyPr>
            <a:lstStyle/>
            <a:p>
              <a:pPr algn="l"/>
              <a:r>
                <a:rPr lang="en-US" sz="1228" dirty="0">
                  <a:solidFill>
                    <a:schemeClr val="tx1"/>
                  </a:solidFill>
                </a:rPr>
                <a:t>&lt;DURATION&gt;</a:t>
              </a:r>
            </a:p>
          </p:txBody>
        </p:sp>
      </p:grpSp>
      <p:sp>
        <p:nvSpPr>
          <p:cNvPr id="38" name="Date Placeholder 7">
            <a:extLst>
              <a:ext uri="{FF2B5EF4-FFF2-40B4-BE49-F238E27FC236}">
                <a16:creationId xmlns:a16="http://schemas.microsoft.com/office/drawing/2014/main" id="{32444945-3CA4-4523-A529-3C13115D5A54}"/>
              </a:ext>
            </a:extLst>
          </p:cNvPr>
          <p:cNvSpPr>
            <a:spLocks noGrp="1"/>
          </p:cNvSpPr>
          <p:nvPr>
            <p:ph type="dt" sz="half" idx="2"/>
          </p:nvPr>
        </p:nvSpPr>
        <p:spPr>
          <a:xfrm>
            <a:off x="6983551" y="7140779"/>
            <a:ext cx="5397693" cy="138499"/>
          </a:xfrm>
          <a:prstGeom prst="rect">
            <a:avLst/>
          </a:prstGeom>
          <a:noFill/>
        </p:spPr>
        <p:txBody>
          <a:bodyPr wrap="square" lIns="0" tIns="0" rIns="0" bIns="0" rtlCol="0">
            <a:spAutoFit/>
          </a:bodyPr>
          <a:lstStyle>
            <a:lvl1pPr algn="r">
              <a:defRPr lang="fr-FR" sz="900" smtClean="0">
                <a:latin typeface="Calibri" panose="020F0502020204030204" pitchFamily="34" charset="0"/>
                <a:cs typeface="Calibri" panose="020F0502020204030204" pitchFamily="34" charset="0"/>
              </a:defRPr>
            </a:lvl1pPr>
          </a:lstStyle>
          <a:p>
            <a:pPr>
              <a:buSzPct val="100000"/>
              <a:buFont typeface="Arial"/>
              <a:buNone/>
            </a:pPr>
            <a:endParaRPr lang="fr-FR"/>
          </a:p>
        </p:txBody>
      </p:sp>
      <p:sp>
        <p:nvSpPr>
          <p:cNvPr id="39" name="Footer Placeholder 8">
            <a:extLst>
              <a:ext uri="{FF2B5EF4-FFF2-40B4-BE49-F238E27FC236}">
                <a16:creationId xmlns:a16="http://schemas.microsoft.com/office/drawing/2014/main" id="{9452F1A9-83A5-43BE-B9A6-E3105098605C}"/>
              </a:ext>
            </a:extLst>
          </p:cNvPr>
          <p:cNvSpPr>
            <a:spLocks noGrp="1"/>
          </p:cNvSpPr>
          <p:nvPr>
            <p:ph type="ftr" sz="quarter" idx="3"/>
          </p:nvPr>
        </p:nvSpPr>
        <p:spPr>
          <a:xfrm>
            <a:off x="552990" y="7140779"/>
            <a:ext cx="5903237" cy="138499"/>
          </a:xfrm>
          <a:prstGeom prst="rect">
            <a:avLst/>
          </a:prstGeom>
          <a:noFill/>
        </p:spPr>
        <p:txBody>
          <a:bodyPr wrap="square" lIns="0" tIns="0" rIns="0" bIns="0" rtlCol="0">
            <a:spAutoFit/>
          </a:bodyPr>
          <a:lstStyle>
            <a:lvl1pPr>
              <a:defRPr lang="fr-FR" sz="900">
                <a:latin typeface="Calibri" panose="020F0502020204030204" pitchFamily="34" charset="0"/>
                <a:cs typeface="Calibri" panose="020F0502020204030204" pitchFamily="34" charset="0"/>
              </a:defRPr>
            </a:lvl1pPr>
          </a:lstStyle>
          <a:p>
            <a:pPr>
              <a:spcBef>
                <a:spcPts val="774"/>
              </a:spcBef>
              <a:buSzPct val="100000"/>
            </a:pPr>
            <a:r>
              <a:rPr lang="pt-BR"/>
              <a:t>© 2023 Deloitte SAS - Confidential Document</a:t>
            </a:r>
          </a:p>
        </p:txBody>
      </p:sp>
      <p:sp>
        <p:nvSpPr>
          <p:cNvPr id="40" name="Slide Number Placeholder 9">
            <a:extLst>
              <a:ext uri="{FF2B5EF4-FFF2-40B4-BE49-F238E27FC236}">
                <a16:creationId xmlns:a16="http://schemas.microsoft.com/office/drawing/2014/main" id="{FC39B9F2-43A5-42CE-A29B-07D4274319D3}"/>
              </a:ext>
            </a:extLst>
          </p:cNvPr>
          <p:cNvSpPr>
            <a:spLocks noGrp="1"/>
          </p:cNvSpPr>
          <p:nvPr>
            <p:ph type="sldNum" sz="quarter" idx="4"/>
          </p:nvPr>
        </p:nvSpPr>
        <p:spPr>
          <a:xfrm>
            <a:off x="12547294" y="7140779"/>
            <a:ext cx="339493" cy="138499"/>
          </a:xfrm>
          <a:prstGeom prst="rect">
            <a:avLst/>
          </a:prstGeom>
          <a:noFill/>
        </p:spPr>
        <p:txBody>
          <a:bodyPr wrap="square" lIns="0" tIns="0" rIns="0" bIns="0" rtlCol="0">
            <a:spAutoFit/>
          </a:bodyPr>
          <a:lstStyle>
            <a:lvl1pPr algn="r">
              <a:defRPr lang="fr-FR" sz="900" smtClean="0">
                <a:latin typeface="Calibri" panose="020F0502020204030204" pitchFamily="34" charset="0"/>
                <a:cs typeface="Calibri" panose="020F0502020204030204" pitchFamily="34" charset="0"/>
              </a:defRPr>
            </a:lvl1pPr>
          </a:lstStyle>
          <a:p>
            <a:pPr>
              <a:spcBef>
                <a:spcPts val="774"/>
              </a:spcBef>
              <a:buSzPct val="100000"/>
            </a:pPr>
            <a:fld id="{8CEAD05E-2714-4B34-B50B-B68BE1D7F5D9}" type="slidenum">
              <a:rPr lang="fr-FR" smtClean="0"/>
              <a:pPr>
                <a:spcBef>
                  <a:spcPts val="774"/>
                </a:spcBef>
                <a:buSzPct val="100000"/>
              </a:pPr>
              <a:t>‹N°›</a:t>
            </a:fld>
            <a:endParaRPr lang="fr-FR"/>
          </a:p>
        </p:txBody>
      </p:sp>
    </p:spTree>
    <p:extLst>
      <p:ext uri="{BB962C8B-B14F-4D97-AF65-F5344CB8AC3E}">
        <p14:creationId xmlns:p14="http://schemas.microsoft.com/office/powerpoint/2010/main" val="594791750"/>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guide id="2" pos="146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P Divider 1">
    <p:bg>
      <p:bgPr>
        <a:solidFill>
          <a:srgbClr val="9DD4CF"/>
        </a:solidFill>
        <a:effectLst/>
      </p:bgPr>
    </p:bg>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17C26124-1E8D-4391-A090-AE4AD9A76F9D}"/>
              </a:ext>
            </a:extLst>
          </p:cNvPr>
          <p:cNvSpPr>
            <a:spLocks/>
          </p:cNvSpPr>
          <p:nvPr/>
        </p:nvSpPr>
        <p:spPr bwMode="gray">
          <a:xfrm>
            <a:off x="0" y="1681719"/>
            <a:ext cx="937321" cy="1491344"/>
          </a:xfrm>
          <a:custGeom>
            <a:avLst/>
            <a:gdLst>
              <a:gd name="connsiteX0" fmla="*/ 0 w 745672"/>
              <a:gd name="connsiteY0" fmla="*/ 0 h 1491344"/>
              <a:gd name="connsiteX1" fmla="*/ 745672 w 745672"/>
              <a:gd name="connsiteY1" fmla="*/ 745672 h 1491344"/>
              <a:gd name="connsiteX2" fmla="*/ 0 w 745672"/>
              <a:gd name="connsiteY2" fmla="*/ 1491344 h 1491344"/>
              <a:gd name="connsiteX3" fmla="*/ 0 w 745672"/>
              <a:gd name="connsiteY3" fmla="*/ 0 h 1491344"/>
            </a:gdLst>
            <a:ahLst/>
            <a:cxnLst>
              <a:cxn ang="0">
                <a:pos x="connsiteX0" y="connsiteY0"/>
              </a:cxn>
              <a:cxn ang="0">
                <a:pos x="connsiteX1" y="connsiteY1"/>
              </a:cxn>
              <a:cxn ang="0">
                <a:pos x="connsiteX2" y="connsiteY2"/>
              </a:cxn>
              <a:cxn ang="0">
                <a:pos x="connsiteX3" y="connsiteY3"/>
              </a:cxn>
            </a:cxnLst>
            <a:rect l="l" t="t" r="r" b="b"/>
            <a:pathLst>
              <a:path w="745672" h="1491344">
                <a:moveTo>
                  <a:pt x="0" y="0"/>
                </a:moveTo>
                <a:cubicBezTo>
                  <a:pt x="411823" y="0"/>
                  <a:pt x="745672" y="333849"/>
                  <a:pt x="745672" y="745672"/>
                </a:cubicBezTo>
                <a:cubicBezTo>
                  <a:pt x="745672" y="1157495"/>
                  <a:pt x="411823" y="1491344"/>
                  <a:pt x="0" y="1491344"/>
                </a:cubicBezTo>
                <a:lnTo>
                  <a:pt x="0" y="0"/>
                </a:lnTo>
                <a:close/>
              </a:path>
            </a:pathLst>
          </a:custGeom>
          <a:solidFill>
            <a:srgbClr val="0097A9"/>
          </a:solidFill>
          <a:ln w="19050" algn="ctr">
            <a:noFill/>
            <a:miter lim="800000"/>
            <a:headEnd/>
            <a:tailEnd/>
          </a:ln>
        </p:spPr>
        <p:txBody>
          <a:bodyPr wrap="square" lIns="88900" tIns="88900" rIns="88900" bIns="88900" rtlCol="0" anchor="ctr">
            <a:noAutofit/>
          </a:bodyPr>
          <a:lstStyle/>
          <a:p>
            <a:pPr algn="ctr">
              <a:lnSpc>
                <a:spcPct val="106000"/>
              </a:lnSpc>
              <a:buFont typeface="Wingdings 2" pitchFamily="18" charset="2"/>
              <a:buNone/>
            </a:pPr>
            <a:endParaRPr lang="fr-FR" sz="1600" b="1" dirty="0">
              <a:solidFill>
                <a:srgbClr val="26890D"/>
              </a:solidFill>
            </a:endParaRPr>
          </a:p>
        </p:txBody>
      </p:sp>
      <p:grpSp>
        <p:nvGrpSpPr>
          <p:cNvPr id="27" name="SP Agenda Subsection" hidden="1">
            <a:extLst>
              <a:ext uri="{FF2B5EF4-FFF2-40B4-BE49-F238E27FC236}">
                <a16:creationId xmlns:a16="http://schemas.microsoft.com/office/drawing/2014/main" id="{2F3399A0-C135-4DCC-9192-16A6B77C0B73}"/>
              </a:ext>
            </a:extLst>
          </p:cNvPr>
          <p:cNvGrpSpPr/>
          <p:nvPr/>
        </p:nvGrpSpPr>
        <p:grpSpPr>
          <a:xfrm>
            <a:off x="1012581" y="4098563"/>
            <a:ext cx="11503272" cy="485186"/>
            <a:chOff x="805543" y="3360517"/>
            <a:chExt cx="10468172" cy="485186"/>
          </a:xfrm>
        </p:grpSpPr>
        <p:sp>
          <p:nvSpPr>
            <p:cNvPr id="28" name="Rectangle: Rounded Corners 27" hidden="1">
              <a:extLst>
                <a:ext uri="{FF2B5EF4-FFF2-40B4-BE49-F238E27FC236}">
                  <a16:creationId xmlns:a16="http://schemas.microsoft.com/office/drawing/2014/main" id="{5484F5E1-936F-4A6E-A9D4-5F4CF6C425BC}"/>
                </a:ext>
              </a:extLst>
            </p:cNvPr>
            <p:cNvSpPr/>
            <p:nvPr/>
          </p:nvSpPr>
          <p:spPr bwMode="gray">
            <a:xfrm>
              <a:off x="805543" y="3360517"/>
              <a:ext cx="9985459" cy="485186"/>
            </a:xfrm>
            <a:prstGeom prst="roundRect">
              <a:avLst>
                <a:gd name="adj" fmla="val 50000"/>
              </a:avLst>
            </a:prstGeom>
            <a:solidFill>
              <a:srgbClr val="0097A9"/>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fr-FR" sz="1200" b="1" dirty="0">
                <a:solidFill>
                  <a:schemeClr val="bg1"/>
                </a:solidFill>
              </a:endParaRPr>
            </a:p>
          </p:txBody>
        </p:sp>
        <p:sp>
          <p:nvSpPr>
            <p:cNvPr id="29" name="Rectangle: Rounded Corners 28" hidden="1">
              <a:extLst>
                <a:ext uri="{FF2B5EF4-FFF2-40B4-BE49-F238E27FC236}">
                  <a16:creationId xmlns:a16="http://schemas.microsoft.com/office/drawing/2014/main" id="{C3F9EB79-0516-4C7A-B567-64E277542F4C}"/>
                </a:ext>
              </a:extLst>
            </p:cNvPr>
            <p:cNvSpPr/>
            <p:nvPr/>
          </p:nvSpPr>
          <p:spPr bwMode="gray">
            <a:xfrm>
              <a:off x="10308289" y="3360517"/>
              <a:ext cx="965426" cy="485186"/>
            </a:xfrm>
            <a:prstGeom prst="roundRect">
              <a:avLst>
                <a:gd name="adj" fmla="val 50000"/>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fr-FR" sz="1200" b="1" dirty="0">
                <a:solidFill>
                  <a:schemeClr val="bg1"/>
                </a:solidFill>
              </a:endParaRPr>
            </a:p>
          </p:txBody>
        </p:sp>
        <p:sp>
          <p:nvSpPr>
            <p:cNvPr id="30" name="Section Title" hidden="1">
              <a:extLst>
                <a:ext uri="{FF2B5EF4-FFF2-40B4-BE49-F238E27FC236}">
                  <a16:creationId xmlns:a16="http://schemas.microsoft.com/office/drawing/2014/main" id="{E7997F8B-79E9-4ADF-BC52-1643663A4BCE}"/>
                </a:ext>
              </a:extLst>
            </p:cNvPr>
            <p:cNvSpPr txBox="1">
              <a:spLocks/>
            </p:cNvSpPr>
            <p:nvPr/>
          </p:nvSpPr>
          <p:spPr>
            <a:xfrm>
              <a:off x="1660309" y="3394787"/>
              <a:ext cx="8330263" cy="407120"/>
            </a:xfrm>
            <a:prstGeom prst="rect">
              <a:avLst/>
            </a:prstGeom>
            <a:noFill/>
          </p:spPr>
          <p:txBody>
            <a:bodyPr wrap="square" lIns="0" rtlCol="0" anchor="ctr">
              <a:noAutofit/>
            </a:bodyPr>
            <a:lstStyle/>
            <a:p>
              <a:pPr defTabSz="8186152">
                <a:tabLst>
                  <a:tab pos="8342078" algn="l"/>
                </a:tabLst>
              </a:pPr>
              <a:r>
                <a:rPr lang="en-US" sz="2000" b="0" dirty="0">
                  <a:solidFill>
                    <a:schemeClr val="tx1"/>
                  </a:solidFill>
                </a:rPr>
                <a:t>&lt;TEXT&gt;</a:t>
              </a:r>
            </a:p>
          </p:txBody>
        </p:sp>
        <p:sp>
          <p:nvSpPr>
            <p:cNvPr id="31" name="Slide Number" hidden="1">
              <a:extLst>
                <a:ext uri="{FF2B5EF4-FFF2-40B4-BE49-F238E27FC236}">
                  <a16:creationId xmlns:a16="http://schemas.microsoft.com/office/drawing/2014/main" id="{82043C9A-CCFB-4571-A382-24BCE828DCC2}"/>
                </a:ext>
              </a:extLst>
            </p:cNvPr>
            <p:cNvSpPr txBox="1">
              <a:spLocks/>
            </p:cNvSpPr>
            <p:nvPr/>
          </p:nvSpPr>
          <p:spPr>
            <a:xfrm flipH="1">
              <a:off x="10438543" y="3426104"/>
              <a:ext cx="672049" cy="344487"/>
            </a:xfrm>
            <a:prstGeom prst="rect">
              <a:avLst/>
            </a:prstGeom>
            <a:noFill/>
          </p:spPr>
          <p:txBody>
            <a:bodyPr wrap="none" lIns="0" tIns="0" rIns="0" bIns="0" rtlCol="0" anchor="ctr">
              <a:noAutofit/>
            </a:bodyPr>
            <a:lstStyle/>
            <a:p>
              <a:pPr algn="r"/>
              <a:r>
                <a:rPr lang="en-US" sz="2400" b="0" dirty="0">
                  <a:solidFill>
                    <a:schemeClr val="tx1"/>
                  </a:solidFill>
                </a:rPr>
                <a:t>&lt;P&gt;</a:t>
              </a:r>
            </a:p>
          </p:txBody>
        </p:sp>
        <p:sp>
          <p:nvSpPr>
            <p:cNvPr id="32" name="Graphic 9" hidden="1">
              <a:extLst>
                <a:ext uri="{FF2B5EF4-FFF2-40B4-BE49-F238E27FC236}">
                  <a16:creationId xmlns:a16="http://schemas.microsoft.com/office/drawing/2014/main" id="{215B09D0-38EE-42A4-98E8-5C378FE317C6}"/>
                </a:ext>
              </a:extLst>
            </p:cNvPr>
            <p:cNvSpPr>
              <a:spLocks/>
            </p:cNvSpPr>
            <p:nvPr/>
          </p:nvSpPr>
          <p:spPr>
            <a:xfrm>
              <a:off x="1081407" y="3502339"/>
              <a:ext cx="270711" cy="192017"/>
            </a:xfrm>
            <a:custGeom>
              <a:avLst/>
              <a:gdLst>
                <a:gd name="connsiteX0" fmla="*/ 736516 w 857147"/>
                <a:gd name="connsiteY0" fmla="*/ 152031 h 607980"/>
                <a:gd name="connsiteX1" fmla="*/ 594974 w 857147"/>
                <a:gd name="connsiteY1" fmla="*/ 25444 h 607980"/>
                <a:gd name="connsiteX2" fmla="*/ 527251 w 857147"/>
                <a:gd name="connsiteY2" fmla="*/ -274 h 607980"/>
                <a:gd name="connsiteX3" fmla="*/ 101103 w 857147"/>
                <a:gd name="connsiteY3" fmla="*/ -274 h 607980"/>
                <a:gd name="connsiteX4" fmla="*/ -624 w 857147"/>
                <a:gd name="connsiteY4" fmla="*/ 101453 h 607980"/>
                <a:gd name="connsiteX5" fmla="*/ -624 w 857147"/>
                <a:gd name="connsiteY5" fmla="*/ 101644 h 607980"/>
                <a:gd name="connsiteX6" fmla="*/ -624 w 857147"/>
                <a:gd name="connsiteY6" fmla="*/ 505980 h 607980"/>
                <a:gd name="connsiteX7" fmla="*/ 101103 w 857147"/>
                <a:gd name="connsiteY7" fmla="*/ 607707 h 607980"/>
                <a:gd name="connsiteX8" fmla="*/ 527251 w 857147"/>
                <a:gd name="connsiteY8" fmla="*/ 607707 h 607980"/>
                <a:gd name="connsiteX9" fmla="*/ 594974 w 857147"/>
                <a:gd name="connsiteY9" fmla="*/ 581894 h 607980"/>
                <a:gd name="connsiteX10" fmla="*/ 736516 w 857147"/>
                <a:gd name="connsiteY10" fmla="*/ 455783 h 607980"/>
                <a:gd name="connsiteX11" fmla="*/ 822241 w 857147"/>
                <a:gd name="connsiteY11" fmla="*/ 379583 h 607980"/>
                <a:gd name="connsiteX12" fmla="*/ 830899 w 857147"/>
                <a:gd name="connsiteY12" fmla="*/ 235841 h 607980"/>
                <a:gd name="connsiteX13" fmla="*/ 822241 w 857147"/>
                <a:gd name="connsiteY13" fmla="*/ 227183 h 60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147" h="607980">
                  <a:moveTo>
                    <a:pt x="736516" y="152031"/>
                  </a:moveTo>
                  <a:lnTo>
                    <a:pt x="594974" y="25444"/>
                  </a:lnTo>
                  <a:cubicBezTo>
                    <a:pt x="576305" y="8870"/>
                    <a:pt x="552216" y="-274"/>
                    <a:pt x="527251" y="-274"/>
                  </a:cubicBezTo>
                  <a:lnTo>
                    <a:pt x="101103" y="-274"/>
                  </a:lnTo>
                  <a:cubicBezTo>
                    <a:pt x="44924" y="-274"/>
                    <a:pt x="-624" y="45275"/>
                    <a:pt x="-624" y="101453"/>
                  </a:cubicBezTo>
                  <a:cubicBezTo>
                    <a:pt x="-624" y="101520"/>
                    <a:pt x="-624" y="101577"/>
                    <a:pt x="-624" y="101644"/>
                  </a:cubicBezTo>
                  <a:lnTo>
                    <a:pt x="-624" y="505980"/>
                  </a:lnTo>
                  <a:cubicBezTo>
                    <a:pt x="-624" y="562158"/>
                    <a:pt x="44924" y="607707"/>
                    <a:pt x="101103" y="607707"/>
                  </a:cubicBezTo>
                  <a:lnTo>
                    <a:pt x="527251" y="607707"/>
                  </a:lnTo>
                  <a:cubicBezTo>
                    <a:pt x="552226" y="607669"/>
                    <a:pt x="576314" y="598487"/>
                    <a:pt x="594974" y="581894"/>
                  </a:cubicBezTo>
                  <a:lnTo>
                    <a:pt x="736516" y="455783"/>
                  </a:lnTo>
                  <a:lnTo>
                    <a:pt x="822241" y="379583"/>
                  </a:lnTo>
                  <a:cubicBezTo>
                    <a:pt x="864322" y="342283"/>
                    <a:pt x="868199" y="277932"/>
                    <a:pt x="830899" y="235841"/>
                  </a:cubicBezTo>
                  <a:cubicBezTo>
                    <a:pt x="828194" y="232784"/>
                    <a:pt x="825298" y="229898"/>
                    <a:pt x="822241" y="227183"/>
                  </a:cubicBezTo>
                  <a:close/>
                </a:path>
              </a:pathLst>
            </a:custGeom>
            <a:solidFill>
              <a:schemeClr val="bg1"/>
            </a:solidFill>
            <a:ln w="19050" cap="flat">
              <a:noFill/>
              <a:prstDash val="solid"/>
              <a:miter/>
            </a:ln>
          </p:spPr>
          <p:txBody>
            <a:bodyPr rtlCol="0" anchor="ctr"/>
            <a:lstStyle/>
            <a:p>
              <a:endParaRPr lang="fr-FR" sz="1400"/>
            </a:p>
          </p:txBody>
        </p:sp>
      </p:grpSp>
      <p:grpSp>
        <p:nvGrpSpPr>
          <p:cNvPr id="33" name="SP Agenda Section" hidden="1">
            <a:extLst>
              <a:ext uri="{FF2B5EF4-FFF2-40B4-BE49-F238E27FC236}">
                <a16:creationId xmlns:a16="http://schemas.microsoft.com/office/drawing/2014/main" id="{837AF3CA-B8B3-4F43-A3EE-5C584C78E219}"/>
              </a:ext>
            </a:extLst>
          </p:cNvPr>
          <p:cNvGrpSpPr>
            <a:grpSpLocks/>
          </p:cNvGrpSpPr>
          <p:nvPr/>
        </p:nvGrpSpPr>
        <p:grpSpPr>
          <a:xfrm>
            <a:off x="1347374" y="1705461"/>
            <a:ext cx="11168481" cy="2150603"/>
            <a:chOff x="1788139" y="1105382"/>
            <a:chExt cx="9824128" cy="2150603"/>
          </a:xfrm>
        </p:grpSpPr>
        <p:sp>
          <p:nvSpPr>
            <p:cNvPr id="34" name="Section Title" hidden="1">
              <a:extLst>
                <a:ext uri="{FF2B5EF4-FFF2-40B4-BE49-F238E27FC236}">
                  <a16:creationId xmlns:a16="http://schemas.microsoft.com/office/drawing/2014/main" id="{DFD63EB6-3C4D-4BA8-8A21-4013E774113F}"/>
                </a:ext>
              </a:extLst>
            </p:cNvPr>
            <p:cNvSpPr txBox="1">
              <a:spLocks/>
            </p:cNvSpPr>
            <p:nvPr/>
          </p:nvSpPr>
          <p:spPr>
            <a:xfrm>
              <a:off x="1797664" y="2085631"/>
              <a:ext cx="9814603" cy="1170354"/>
            </a:xfrm>
            <a:prstGeom prst="rect">
              <a:avLst/>
            </a:prstGeom>
            <a:noFill/>
          </p:spPr>
          <p:txBody>
            <a:bodyPr wrap="square" lIns="0" rtlCol="0" anchor="t">
              <a:normAutofit/>
            </a:bodyPr>
            <a:lstStyle/>
            <a:p>
              <a:pPr defTabSz="8186152">
                <a:tabLst>
                  <a:tab pos="8342078" algn="l"/>
                </a:tabLst>
              </a:pPr>
              <a:r>
                <a:rPr lang="en-US" sz="3200" b="1" dirty="0">
                  <a:solidFill>
                    <a:schemeClr val="tx1"/>
                  </a:solidFill>
                </a:rPr>
                <a:t>&lt;TEXT&gt;</a:t>
              </a:r>
            </a:p>
          </p:txBody>
        </p:sp>
        <p:sp>
          <p:nvSpPr>
            <p:cNvPr id="35" name="Section Number" hidden="1">
              <a:extLst>
                <a:ext uri="{FF2B5EF4-FFF2-40B4-BE49-F238E27FC236}">
                  <a16:creationId xmlns:a16="http://schemas.microsoft.com/office/drawing/2014/main" id="{48144A82-D0DA-48BF-93AB-FFE954612912}"/>
                </a:ext>
              </a:extLst>
            </p:cNvPr>
            <p:cNvSpPr txBox="1">
              <a:spLocks/>
            </p:cNvSpPr>
            <p:nvPr/>
          </p:nvSpPr>
          <p:spPr>
            <a:xfrm>
              <a:off x="1788139" y="1105382"/>
              <a:ext cx="1614536" cy="687643"/>
            </a:xfrm>
            <a:prstGeom prst="rect">
              <a:avLst/>
            </a:prstGeom>
            <a:noFill/>
          </p:spPr>
          <p:txBody>
            <a:bodyPr wrap="none" lIns="0" rtlCol="0" anchor="ctr">
              <a:noAutofit/>
            </a:bodyPr>
            <a:lstStyle/>
            <a:p>
              <a:pPr algn="l"/>
              <a:r>
                <a:rPr lang="en-US" sz="6000" b="1" dirty="0">
                  <a:solidFill>
                    <a:schemeClr val="tx1"/>
                  </a:solidFill>
                </a:rPr>
                <a:t>&lt;N&gt;</a:t>
              </a:r>
            </a:p>
          </p:txBody>
        </p:sp>
      </p:grpSp>
      <p:sp>
        <p:nvSpPr>
          <p:cNvPr id="12" name="Date Placeholder 7">
            <a:extLst>
              <a:ext uri="{FF2B5EF4-FFF2-40B4-BE49-F238E27FC236}">
                <a16:creationId xmlns:a16="http://schemas.microsoft.com/office/drawing/2014/main" id="{7F7262BE-0046-498F-9B30-790E290A18E0}"/>
              </a:ext>
            </a:extLst>
          </p:cNvPr>
          <p:cNvSpPr>
            <a:spLocks noGrp="1"/>
          </p:cNvSpPr>
          <p:nvPr>
            <p:ph type="dt" sz="half" idx="2"/>
          </p:nvPr>
        </p:nvSpPr>
        <p:spPr>
          <a:xfrm>
            <a:off x="6983551" y="7140779"/>
            <a:ext cx="5397693" cy="138499"/>
          </a:xfrm>
          <a:prstGeom prst="rect">
            <a:avLst/>
          </a:prstGeom>
          <a:noFill/>
        </p:spPr>
        <p:txBody>
          <a:bodyPr wrap="square" lIns="0" tIns="0" rIns="0" bIns="0" rtlCol="0">
            <a:spAutoFit/>
          </a:bodyPr>
          <a:lstStyle>
            <a:lvl1pPr algn="r">
              <a:defRPr lang="fr-FR" sz="900" smtClean="0">
                <a:latin typeface="Calibri" panose="020F0502020204030204" pitchFamily="34" charset="0"/>
                <a:cs typeface="Calibri" panose="020F0502020204030204" pitchFamily="34" charset="0"/>
              </a:defRPr>
            </a:lvl1pPr>
          </a:lstStyle>
          <a:p>
            <a:pPr>
              <a:buSzPct val="100000"/>
              <a:buFont typeface="Arial"/>
              <a:buNone/>
            </a:pPr>
            <a:endParaRPr lang="fr-FR"/>
          </a:p>
        </p:txBody>
      </p:sp>
      <p:sp>
        <p:nvSpPr>
          <p:cNvPr id="13" name="Footer Placeholder 8">
            <a:extLst>
              <a:ext uri="{FF2B5EF4-FFF2-40B4-BE49-F238E27FC236}">
                <a16:creationId xmlns:a16="http://schemas.microsoft.com/office/drawing/2014/main" id="{83A1E229-E799-412F-A5A2-4E28081D5971}"/>
              </a:ext>
            </a:extLst>
          </p:cNvPr>
          <p:cNvSpPr>
            <a:spLocks noGrp="1"/>
          </p:cNvSpPr>
          <p:nvPr>
            <p:ph type="ftr" sz="quarter" idx="3"/>
          </p:nvPr>
        </p:nvSpPr>
        <p:spPr>
          <a:xfrm>
            <a:off x="552990" y="7140779"/>
            <a:ext cx="5903237" cy="138499"/>
          </a:xfrm>
          <a:prstGeom prst="rect">
            <a:avLst/>
          </a:prstGeom>
          <a:noFill/>
        </p:spPr>
        <p:txBody>
          <a:bodyPr wrap="square" lIns="0" tIns="0" rIns="0" bIns="0" rtlCol="0">
            <a:spAutoFit/>
          </a:bodyPr>
          <a:lstStyle>
            <a:lvl1pPr>
              <a:defRPr lang="fr-FR" sz="900">
                <a:latin typeface="Calibri" panose="020F0502020204030204" pitchFamily="34" charset="0"/>
                <a:cs typeface="Calibri" panose="020F0502020204030204" pitchFamily="34" charset="0"/>
              </a:defRPr>
            </a:lvl1pPr>
          </a:lstStyle>
          <a:p>
            <a:pPr>
              <a:spcBef>
                <a:spcPts val="774"/>
              </a:spcBef>
              <a:buSzPct val="100000"/>
            </a:pPr>
            <a:r>
              <a:rPr lang="pt-BR"/>
              <a:t>© 2023 Deloitte SAS - Confidential Document</a:t>
            </a:r>
          </a:p>
        </p:txBody>
      </p:sp>
      <p:sp>
        <p:nvSpPr>
          <p:cNvPr id="14" name="Slide Number Placeholder 9">
            <a:extLst>
              <a:ext uri="{FF2B5EF4-FFF2-40B4-BE49-F238E27FC236}">
                <a16:creationId xmlns:a16="http://schemas.microsoft.com/office/drawing/2014/main" id="{4D763B76-7921-419A-8DF2-9D54C5FBF03A}"/>
              </a:ext>
            </a:extLst>
          </p:cNvPr>
          <p:cNvSpPr>
            <a:spLocks noGrp="1"/>
          </p:cNvSpPr>
          <p:nvPr>
            <p:ph type="sldNum" sz="quarter" idx="4"/>
          </p:nvPr>
        </p:nvSpPr>
        <p:spPr>
          <a:xfrm>
            <a:off x="12547294" y="7140779"/>
            <a:ext cx="339493" cy="138499"/>
          </a:xfrm>
          <a:prstGeom prst="rect">
            <a:avLst/>
          </a:prstGeom>
          <a:noFill/>
        </p:spPr>
        <p:txBody>
          <a:bodyPr wrap="square" lIns="0" tIns="0" rIns="0" bIns="0" rtlCol="0">
            <a:spAutoFit/>
          </a:bodyPr>
          <a:lstStyle>
            <a:lvl1pPr algn="r">
              <a:defRPr lang="fr-FR" sz="900" smtClean="0">
                <a:latin typeface="Calibri" panose="020F0502020204030204" pitchFamily="34" charset="0"/>
                <a:cs typeface="Calibri" panose="020F0502020204030204" pitchFamily="34" charset="0"/>
              </a:defRPr>
            </a:lvl1pPr>
          </a:lstStyle>
          <a:p>
            <a:pPr>
              <a:spcBef>
                <a:spcPts val="774"/>
              </a:spcBef>
              <a:buSzPct val="100000"/>
            </a:pPr>
            <a:fld id="{8CEAD05E-2714-4B34-B50B-B68BE1D7F5D9}" type="slidenum">
              <a:rPr lang="fr-FR" smtClean="0"/>
              <a:pPr>
                <a:spcBef>
                  <a:spcPts val="774"/>
                </a:spcBef>
                <a:buSzPct val="100000"/>
              </a:pPr>
              <a:t>‹N°›</a:t>
            </a:fld>
            <a:endParaRPr lang="fr-FR"/>
          </a:p>
        </p:txBody>
      </p:sp>
    </p:spTree>
    <p:extLst>
      <p:ext uri="{BB962C8B-B14F-4D97-AF65-F5344CB8AC3E}">
        <p14:creationId xmlns:p14="http://schemas.microsoft.com/office/powerpoint/2010/main" val="730609162"/>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guide id="2" pos="146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Slide fin">
    <p:spTree>
      <p:nvGrpSpPr>
        <p:cNvPr id="1" name=""/>
        <p:cNvGrpSpPr/>
        <p:nvPr/>
      </p:nvGrpSpPr>
      <p:grpSpPr>
        <a:xfrm>
          <a:off x="0" y="0"/>
          <a:ext cx="0" cy="0"/>
          <a:chOff x="0" y="0"/>
          <a:chExt cx="0" cy="0"/>
        </a:xfrm>
      </p:grpSpPr>
      <p:sp>
        <p:nvSpPr>
          <p:cNvPr id="19" name="Freeform 18"/>
          <p:cNvSpPr/>
          <p:nvPr userDrawn="1"/>
        </p:nvSpPr>
        <p:spPr>
          <a:xfrm>
            <a:off x="-27777" y="-7936"/>
            <a:ext cx="10371256" cy="6630617"/>
          </a:xfrm>
          <a:custGeom>
            <a:avLst/>
            <a:gdLst>
              <a:gd name="connsiteX0" fmla="*/ 5254172 w 5254172"/>
              <a:gd name="connsiteY0" fmla="*/ 1132114 h 4426857"/>
              <a:gd name="connsiteX1" fmla="*/ 3439886 w 5254172"/>
              <a:gd name="connsiteY1" fmla="*/ 0 h 4426857"/>
              <a:gd name="connsiteX2" fmla="*/ 0 w 5254172"/>
              <a:gd name="connsiteY2" fmla="*/ 0 h 4426857"/>
              <a:gd name="connsiteX3" fmla="*/ 0 w 5254172"/>
              <a:gd name="connsiteY3" fmla="*/ 4426857 h 4426857"/>
              <a:gd name="connsiteX4" fmla="*/ 5254172 w 5254172"/>
              <a:gd name="connsiteY4" fmla="*/ 1132114 h 4426857"/>
              <a:gd name="connsiteX0" fmla="*/ 7432104 w 7432104"/>
              <a:gd name="connsiteY0" fmla="*/ 0 h 4666683"/>
              <a:gd name="connsiteX1" fmla="*/ 3439886 w 7432104"/>
              <a:gd name="connsiteY1" fmla="*/ 239826 h 4666683"/>
              <a:gd name="connsiteX2" fmla="*/ 0 w 7432104"/>
              <a:gd name="connsiteY2" fmla="*/ 239826 h 4666683"/>
              <a:gd name="connsiteX3" fmla="*/ 0 w 7432104"/>
              <a:gd name="connsiteY3" fmla="*/ 4666683 h 4666683"/>
              <a:gd name="connsiteX4" fmla="*/ 7432104 w 7432104"/>
              <a:gd name="connsiteY4" fmla="*/ 0 h 4666683"/>
              <a:gd name="connsiteX0" fmla="*/ 7419404 w 7419404"/>
              <a:gd name="connsiteY0" fmla="*/ 0 h 4660333"/>
              <a:gd name="connsiteX1" fmla="*/ 3439886 w 7419404"/>
              <a:gd name="connsiteY1" fmla="*/ 233476 h 4660333"/>
              <a:gd name="connsiteX2" fmla="*/ 0 w 7419404"/>
              <a:gd name="connsiteY2" fmla="*/ 233476 h 4660333"/>
              <a:gd name="connsiteX3" fmla="*/ 0 w 7419404"/>
              <a:gd name="connsiteY3" fmla="*/ 4660333 h 4660333"/>
              <a:gd name="connsiteX4" fmla="*/ 7419404 w 7419404"/>
              <a:gd name="connsiteY4" fmla="*/ 0 h 4660333"/>
              <a:gd name="connsiteX0" fmla="*/ 7409879 w 7409879"/>
              <a:gd name="connsiteY0" fmla="*/ 0 h 4647633"/>
              <a:gd name="connsiteX1" fmla="*/ 3439886 w 7409879"/>
              <a:gd name="connsiteY1" fmla="*/ 220776 h 4647633"/>
              <a:gd name="connsiteX2" fmla="*/ 0 w 7409879"/>
              <a:gd name="connsiteY2" fmla="*/ 220776 h 4647633"/>
              <a:gd name="connsiteX3" fmla="*/ 0 w 7409879"/>
              <a:gd name="connsiteY3" fmla="*/ 4647633 h 4647633"/>
              <a:gd name="connsiteX4" fmla="*/ 7409879 w 7409879"/>
              <a:gd name="connsiteY4" fmla="*/ 0 h 4647633"/>
              <a:gd name="connsiteX0" fmla="*/ 7409879 w 7409879"/>
              <a:gd name="connsiteY0" fmla="*/ 0 h 4647633"/>
              <a:gd name="connsiteX1" fmla="*/ 3439886 w 7409879"/>
              <a:gd name="connsiteY1" fmla="*/ 220776 h 4647633"/>
              <a:gd name="connsiteX2" fmla="*/ 0 w 7409879"/>
              <a:gd name="connsiteY2" fmla="*/ 220776 h 4647633"/>
              <a:gd name="connsiteX3" fmla="*/ 0 w 7409879"/>
              <a:gd name="connsiteY3" fmla="*/ 4647633 h 4647633"/>
              <a:gd name="connsiteX4" fmla="*/ 7409879 w 7409879"/>
              <a:gd name="connsiteY4" fmla="*/ 0 h 4647633"/>
              <a:gd name="connsiteX0" fmla="*/ 7409879 w 7409879"/>
              <a:gd name="connsiteY0" fmla="*/ 0 h 4647633"/>
              <a:gd name="connsiteX1" fmla="*/ 3439886 w 7409879"/>
              <a:gd name="connsiteY1" fmla="*/ 220776 h 4647633"/>
              <a:gd name="connsiteX2" fmla="*/ 0 w 7409879"/>
              <a:gd name="connsiteY2" fmla="*/ 220776 h 4647633"/>
              <a:gd name="connsiteX3" fmla="*/ 0 w 7409879"/>
              <a:gd name="connsiteY3" fmla="*/ 4647633 h 4647633"/>
              <a:gd name="connsiteX4" fmla="*/ 7409879 w 7409879"/>
              <a:gd name="connsiteY4" fmla="*/ 0 h 4647633"/>
              <a:gd name="connsiteX0" fmla="*/ 7409879 w 7409879"/>
              <a:gd name="connsiteY0" fmla="*/ 0 h 4647633"/>
              <a:gd name="connsiteX1" fmla="*/ 3439886 w 7409879"/>
              <a:gd name="connsiteY1" fmla="*/ 220776 h 4647633"/>
              <a:gd name="connsiteX2" fmla="*/ 0 w 7409879"/>
              <a:gd name="connsiteY2" fmla="*/ 220776 h 4647633"/>
              <a:gd name="connsiteX3" fmla="*/ 0 w 7409879"/>
              <a:gd name="connsiteY3" fmla="*/ 4647633 h 4647633"/>
              <a:gd name="connsiteX4" fmla="*/ 7409879 w 7409879"/>
              <a:gd name="connsiteY4" fmla="*/ 0 h 4647633"/>
              <a:gd name="connsiteX0" fmla="*/ 7450683 w 7450683"/>
              <a:gd name="connsiteY0" fmla="*/ 0 h 4581331"/>
              <a:gd name="connsiteX1" fmla="*/ 3439886 w 7450683"/>
              <a:gd name="connsiteY1" fmla="*/ 154474 h 4581331"/>
              <a:gd name="connsiteX2" fmla="*/ 0 w 7450683"/>
              <a:gd name="connsiteY2" fmla="*/ 154474 h 4581331"/>
              <a:gd name="connsiteX3" fmla="*/ 0 w 7450683"/>
              <a:gd name="connsiteY3" fmla="*/ 4581331 h 4581331"/>
              <a:gd name="connsiteX4" fmla="*/ 7450683 w 7450683"/>
              <a:gd name="connsiteY4" fmla="*/ 0 h 4581331"/>
              <a:gd name="connsiteX0" fmla="*/ 7435381 w 7435381"/>
              <a:gd name="connsiteY0" fmla="*/ 0 h 4647633"/>
              <a:gd name="connsiteX1" fmla="*/ 3439886 w 7435381"/>
              <a:gd name="connsiteY1" fmla="*/ 220776 h 4647633"/>
              <a:gd name="connsiteX2" fmla="*/ 0 w 7435381"/>
              <a:gd name="connsiteY2" fmla="*/ 220776 h 4647633"/>
              <a:gd name="connsiteX3" fmla="*/ 0 w 7435381"/>
              <a:gd name="connsiteY3" fmla="*/ 4647633 h 4647633"/>
              <a:gd name="connsiteX4" fmla="*/ 7435381 w 7435381"/>
              <a:gd name="connsiteY4" fmla="*/ 0 h 4647633"/>
              <a:gd name="connsiteX0" fmla="*/ 7435381 w 7435381"/>
              <a:gd name="connsiteY0" fmla="*/ 45924 h 4426857"/>
              <a:gd name="connsiteX1" fmla="*/ 3439886 w 7435381"/>
              <a:gd name="connsiteY1" fmla="*/ 0 h 4426857"/>
              <a:gd name="connsiteX2" fmla="*/ 0 w 7435381"/>
              <a:gd name="connsiteY2" fmla="*/ 0 h 4426857"/>
              <a:gd name="connsiteX3" fmla="*/ 0 w 7435381"/>
              <a:gd name="connsiteY3" fmla="*/ 4426857 h 4426857"/>
              <a:gd name="connsiteX4" fmla="*/ 7435381 w 7435381"/>
              <a:gd name="connsiteY4" fmla="*/ 45924 h 4426857"/>
              <a:gd name="connsiteX0" fmla="*/ 7384580 w 7384580"/>
              <a:gd name="connsiteY0" fmla="*/ 0 h 4495233"/>
              <a:gd name="connsiteX1" fmla="*/ 3439886 w 7384580"/>
              <a:gd name="connsiteY1" fmla="*/ 68376 h 4495233"/>
              <a:gd name="connsiteX2" fmla="*/ 0 w 7384580"/>
              <a:gd name="connsiteY2" fmla="*/ 68376 h 4495233"/>
              <a:gd name="connsiteX3" fmla="*/ 0 w 7384580"/>
              <a:gd name="connsiteY3" fmla="*/ 4495233 h 4495233"/>
              <a:gd name="connsiteX4" fmla="*/ 7384580 w 7384580"/>
              <a:gd name="connsiteY4" fmla="*/ 0 h 4495233"/>
              <a:gd name="connsiteX0" fmla="*/ 7384580 w 7384580"/>
              <a:gd name="connsiteY0" fmla="*/ 0 h 4495233"/>
              <a:gd name="connsiteX1" fmla="*/ 0 w 7384580"/>
              <a:gd name="connsiteY1" fmla="*/ 68376 h 4495233"/>
              <a:gd name="connsiteX2" fmla="*/ 0 w 7384580"/>
              <a:gd name="connsiteY2" fmla="*/ 4495233 h 4495233"/>
              <a:gd name="connsiteX3" fmla="*/ 7384580 w 7384580"/>
              <a:gd name="connsiteY3" fmla="*/ 0 h 4495233"/>
              <a:gd name="connsiteX0" fmla="*/ 7384580 w 7384580"/>
              <a:gd name="connsiteY0" fmla="*/ 0 h 4495233"/>
              <a:gd name="connsiteX1" fmla="*/ 76200 w 7384580"/>
              <a:gd name="connsiteY1" fmla="*/ 17576 h 4495233"/>
              <a:gd name="connsiteX2" fmla="*/ 0 w 7384580"/>
              <a:gd name="connsiteY2" fmla="*/ 4495233 h 4495233"/>
              <a:gd name="connsiteX3" fmla="*/ 7384580 w 7384580"/>
              <a:gd name="connsiteY3" fmla="*/ 0 h 4495233"/>
              <a:gd name="connsiteX0" fmla="*/ 7308380 w 7308380"/>
              <a:gd name="connsiteY0" fmla="*/ 0 h 4533333"/>
              <a:gd name="connsiteX1" fmla="*/ 0 w 7308380"/>
              <a:gd name="connsiteY1" fmla="*/ 17576 h 4533333"/>
              <a:gd name="connsiteX2" fmla="*/ 127000 w 7308380"/>
              <a:gd name="connsiteY2" fmla="*/ 4533333 h 4533333"/>
              <a:gd name="connsiteX3" fmla="*/ 7308380 w 7308380"/>
              <a:gd name="connsiteY3" fmla="*/ 0 h 4533333"/>
              <a:gd name="connsiteX0" fmla="*/ 7219480 w 7219480"/>
              <a:gd name="connsiteY0" fmla="*/ 0 h 4533333"/>
              <a:gd name="connsiteX1" fmla="*/ 0 w 7219480"/>
              <a:gd name="connsiteY1" fmla="*/ 17576 h 4533333"/>
              <a:gd name="connsiteX2" fmla="*/ 38100 w 7219480"/>
              <a:gd name="connsiteY2" fmla="*/ 4533333 h 4533333"/>
              <a:gd name="connsiteX3" fmla="*/ 7219480 w 7219480"/>
              <a:gd name="connsiteY3" fmla="*/ 0 h 4533333"/>
              <a:gd name="connsiteX0" fmla="*/ 7194080 w 7194080"/>
              <a:gd name="connsiteY0" fmla="*/ 0 h 4520632"/>
              <a:gd name="connsiteX1" fmla="*/ 0 w 7194080"/>
              <a:gd name="connsiteY1" fmla="*/ 4875 h 4520632"/>
              <a:gd name="connsiteX2" fmla="*/ 38100 w 7194080"/>
              <a:gd name="connsiteY2" fmla="*/ 4520632 h 4520632"/>
              <a:gd name="connsiteX3" fmla="*/ 7194080 w 7194080"/>
              <a:gd name="connsiteY3" fmla="*/ 0 h 4520632"/>
              <a:gd name="connsiteX0" fmla="*/ 7179171 w 7179171"/>
              <a:gd name="connsiteY0" fmla="*/ 10034 h 4515757"/>
              <a:gd name="connsiteX1" fmla="*/ 0 w 7179171"/>
              <a:gd name="connsiteY1" fmla="*/ 0 h 4515757"/>
              <a:gd name="connsiteX2" fmla="*/ 38100 w 7179171"/>
              <a:gd name="connsiteY2" fmla="*/ 4515757 h 4515757"/>
              <a:gd name="connsiteX3" fmla="*/ 7179171 w 7179171"/>
              <a:gd name="connsiteY3" fmla="*/ 10034 h 4515757"/>
              <a:gd name="connsiteX0" fmla="*/ 7179171 w 7179171"/>
              <a:gd name="connsiteY0" fmla="*/ 0 h 4505723"/>
              <a:gd name="connsiteX1" fmla="*/ 0 w 7179171"/>
              <a:gd name="connsiteY1" fmla="*/ 57055 h 4505723"/>
              <a:gd name="connsiteX2" fmla="*/ 38100 w 7179171"/>
              <a:gd name="connsiteY2" fmla="*/ 4505723 h 4505723"/>
              <a:gd name="connsiteX3" fmla="*/ 7179171 w 7179171"/>
              <a:gd name="connsiteY3" fmla="*/ 0 h 4505723"/>
              <a:gd name="connsiteX0" fmla="*/ 7141899 w 7141899"/>
              <a:gd name="connsiteY0" fmla="*/ 2580 h 4508303"/>
              <a:gd name="connsiteX1" fmla="*/ 0 w 7141899"/>
              <a:gd name="connsiteY1" fmla="*/ 0 h 4508303"/>
              <a:gd name="connsiteX2" fmla="*/ 828 w 7141899"/>
              <a:gd name="connsiteY2" fmla="*/ 4508303 h 4508303"/>
              <a:gd name="connsiteX3" fmla="*/ 7141899 w 7141899"/>
              <a:gd name="connsiteY3" fmla="*/ 2580 h 4508303"/>
              <a:gd name="connsiteX0" fmla="*/ 7134445 w 7134445"/>
              <a:gd name="connsiteY0" fmla="*/ 77123 h 4508303"/>
              <a:gd name="connsiteX1" fmla="*/ 0 w 7134445"/>
              <a:gd name="connsiteY1" fmla="*/ 0 h 4508303"/>
              <a:gd name="connsiteX2" fmla="*/ 828 w 7134445"/>
              <a:gd name="connsiteY2" fmla="*/ 4508303 h 4508303"/>
              <a:gd name="connsiteX3" fmla="*/ 7134445 w 7134445"/>
              <a:gd name="connsiteY3" fmla="*/ 77123 h 4508303"/>
              <a:gd name="connsiteX0" fmla="*/ 7261169 w 7261169"/>
              <a:gd name="connsiteY0" fmla="*/ 2580 h 4508303"/>
              <a:gd name="connsiteX1" fmla="*/ 0 w 7261169"/>
              <a:gd name="connsiteY1" fmla="*/ 0 h 4508303"/>
              <a:gd name="connsiteX2" fmla="*/ 828 w 7261169"/>
              <a:gd name="connsiteY2" fmla="*/ 4508303 h 4508303"/>
              <a:gd name="connsiteX3" fmla="*/ 7261169 w 7261169"/>
              <a:gd name="connsiteY3" fmla="*/ 2580 h 4508303"/>
              <a:gd name="connsiteX0" fmla="*/ 7023123 w 7023123"/>
              <a:gd name="connsiteY0" fmla="*/ 2580 h 4508303"/>
              <a:gd name="connsiteX1" fmla="*/ 0 w 7023123"/>
              <a:gd name="connsiteY1" fmla="*/ 0 h 4508303"/>
              <a:gd name="connsiteX2" fmla="*/ 828 w 7023123"/>
              <a:gd name="connsiteY2" fmla="*/ 4508303 h 4508303"/>
              <a:gd name="connsiteX3" fmla="*/ 7023123 w 7023123"/>
              <a:gd name="connsiteY3" fmla="*/ 2580 h 4508303"/>
              <a:gd name="connsiteX0" fmla="*/ 7051462 w 7051462"/>
              <a:gd name="connsiteY0" fmla="*/ 2580 h 4508303"/>
              <a:gd name="connsiteX1" fmla="*/ 0 w 7051462"/>
              <a:gd name="connsiteY1" fmla="*/ 0 h 4508303"/>
              <a:gd name="connsiteX2" fmla="*/ 828 w 7051462"/>
              <a:gd name="connsiteY2" fmla="*/ 4508303 h 4508303"/>
              <a:gd name="connsiteX3" fmla="*/ 7051462 w 7051462"/>
              <a:gd name="connsiteY3" fmla="*/ 2580 h 4508303"/>
            </a:gdLst>
            <a:ahLst/>
            <a:cxnLst>
              <a:cxn ang="0">
                <a:pos x="connsiteX0" y="connsiteY0"/>
              </a:cxn>
              <a:cxn ang="0">
                <a:pos x="connsiteX1" y="connsiteY1"/>
              </a:cxn>
              <a:cxn ang="0">
                <a:pos x="connsiteX2" y="connsiteY2"/>
              </a:cxn>
              <a:cxn ang="0">
                <a:pos x="connsiteX3" y="connsiteY3"/>
              </a:cxn>
            </a:cxnLst>
            <a:rect l="l" t="t" r="r" b="b"/>
            <a:pathLst>
              <a:path w="7051462" h="4508303">
                <a:moveTo>
                  <a:pt x="7051462" y="2580"/>
                </a:moveTo>
                <a:lnTo>
                  <a:pt x="0" y="0"/>
                </a:lnTo>
                <a:lnTo>
                  <a:pt x="828" y="4508303"/>
                </a:lnTo>
                <a:lnTo>
                  <a:pt x="7051462" y="2580"/>
                </a:lnTo>
                <a:close/>
              </a:path>
            </a:pathLst>
          </a:custGeom>
          <a:solidFill>
            <a:srgbClr val="6CBF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49" dirty="0"/>
          </a:p>
        </p:txBody>
      </p:sp>
      <p:pic>
        <p:nvPicPr>
          <p:cNvPr id="17" name="Picture 16" descr="Benein K&amp;I Pattern crop copy.png"/>
          <p:cNvPicPr>
            <a:picLocks/>
          </p:cNvPicPr>
          <p:nvPr userDrawn="1"/>
        </p:nvPicPr>
        <p:blipFill>
          <a:blip r:embed="rId2">
            <a:extLst>
              <a:ext uri="{BEBA8EAE-BF5A-486C-A8C5-ECC9F3942E4B}">
                <a14:imgProps xmlns:a14="http://schemas.microsoft.com/office/drawing/2010/main">
                  <a14:imgLayer r:embed="rId3">
                    <a14:imgEffect>
                      <a14:saturation sat="150000"/>
                    </a14:imgEffect>
                    <a14:imgEffect>
                      <a14:brightnessContrast bright="3000" contrast="16000"/>
                    </a14:imgEffect>
                  </a14:imgLayer>
                </a14:imgProps>
              </a:ext>
              <a:ext uri="{28A0092B-C50C-407E-A947-70E740481C1C}">
                <a14:useLocalDpi xmlns:a14="http://schemas.microsoft.com/office/drawing/2010/main" val="0"/>
              </a:ext>
            </a:extLst>
          </a:blip>
          <a:stretch>
            <a:fillRect/>
          </a:stretch>
        </p:blipFill>
        <p:spPr>
          <a:xfrm flipH="1">
            <a:off x="-79369" y="2444494"/>
            <a:ext cx="3281812" cy="4317813"/>
          </a:xfrm>
          <a:prstGeom prst="rect">
            <a:avLst/>
          </a:prstGeom>
        </p:spPr>
      </p:pic>
      <p:sp>
        <p:nvSpPr>
          <p:cNvPr id="12" name="Text Placeholder 2">
            <a:extLst>
              <a:ext uri="{FF2B5EF4-FFF2-40B4-BE49-F238E27FC236}">
                <a16:creationId xmlns:a16="http://schemas.microsoft.com/office/drawing/2014/main" id="{9FFFF9C6-91D9-4291-7067-42FE1E4896E5}"/>
              </a:ext>
            </a:extLst>
          </p:cNvPr>
          <p:cNvSpPr>
            <a:spLocks noGrp="1"/>
          </p:cNvSpPr>
          <p:nvPr>
            <p:ph type="body" idx="1" hasCustomPrompt="1"/>
          </p:nvPr>
        </p:nvSpPr>
        <p:spPr>
          <a:xfrm>
            <a:off x="3568201" y="4942037"/>
            <a:ext cx="7676208" cy="742816"/>
          </a:xfrm>
          <a:prstGeom prst="rect">
            <a:avLst/>
          </a:prstGeom>
        </p:spPr>
        <p:txBody>
          <a:bodyPr>
            <a:normAutofit/>
          </a:bodyPr>
          <a:lstStyle>
            <a:lvl1pPr marL="0" indent="0" algn="ctr">
              <a:buNone/>
              <a:defRPr sz="2866" b="0">
                <a:solidFill>
                  <a:srgbClr val="003CA4"/>
                </a:solidFill>
                <a:latin typeface="Century Gothic" panose="020B0502020202020204" pitchFamily="34" charset="0"/>
              </a:defRPr>
            </a:lvl1pPr>
            <a:lvl2pPr marL="409467" indent="0">
              <a:buNone/>
              <a:defRPr sz="1791">
                <a:solidFill>
                  <a:schemeClr val="tx1">
                    <a:tint val="75000"/>
                  </a:schemeClr>
                </a:solidFill>
              </a:defRPr>
            </a:lvl2pPr>
            <a:lvl3pPr marL="818933" indent="0">
              <a:buNone/>
              <a:defRPr sz="1613">
                <a:solidFill>
                  <a:schemeClr val="tx1">
                    <a:tint val="75000"/>
                  </a:schemeClr>
                </a:solidFill>
              </a:defRPr>
            </a:lvl3pPr>
            <a:lvl4pPr marL="1228400" indent="0">
              <a:buNone/>
              <a:defRPr sz="1433">
                <a:solidFill>
                  <a:schemeClr val="tx1">
                    <a:tint val="75000"/>
                  </a:schemeClr>
                </a:solidFill>
              </a:defRPr>
            </a:lvl4pPr>
            <a:lvl5pPr marL="1637867" indent="0">
              <a:buNone/>
              <a:defRPr sz="1433">
                <a:solidFill>
                  <a:schemeClr val="tx1">
                    <a:tint val="75000"/>
                  </a:schemeClr>
                </a:solidFill>
              </a:defRPr>
            </a:lvl5pPr>
            <a:lvl6pPr marL="2047334" indent="0">
              <a:buNone/>
              <a:defRPr sz="1433">
                <a:solidFill>
                  <a:schemeClr val="tx1">
                    <a:tint val="75000"/>
                  </a:schemeClr>
                </a:solidFill>
              </a:defRPr>
            </a:lvl6pPr>
            <a:lvl7pPr marL="2456800" indent="0">
              <a:buNone/>
              <a:defRPr sz="1433">
                <a:solidFill>
                  <a:schemeClr val="tx1">
                    <a:tint val="75000"/>
                  </a:schemeClr>
                </a:solidFill>
              </a:defRPr>
            </a:lvl7pPr>
            <a:lvl8pPr marL="2866267" indent="0">
              <a:buNone/>
              <a:defRPr sz="1433">
                <a:solidFill>
                  <a:schemeClr val="tx1">
                    <a:tint val="75000"/>
                  </a:schemeClr>
                </a:solidFill>
              </a:defRPr>
            </a:lvl8pPr>
            <a:lvl9pPr marL="3275734" indent="0">
              <a:buNone/>
              <a:defRPr sz="1433">
                <a:solidFill>
                  <a:schemeClr val="tx1">
                    <a:tint val="75000"/>
                  </a:schemeClr>
                </a:solidFill>
              </a:defRPr>
            </a:lvl9pPr>
          </a:lstStyle>
          <a:p>
            <a:pPr lvl="0"/>
            <a:r>
              <a:rPr lang="fr-FR" noProof="0" dirty="0"/>
              <a:t>MODIFIEZ LE TEXTE</a:t>
            </a:r>
          </a:p>
        </p:txBody>
      </p:sp>
      <p:sp>
        <p:nvSpPr>
          <p:cNvPr id="9" name="Рисунок 2">
            <a:extLst>
              <a:ext uri="{FF2B5EF4-FFF2-40B4-BE49-F238E27FC236}">
                <a16:creationId xmlns:a16="http://schemas.microsoft.com/office/drawing/2014/main" id="{D0E80564-651A-C8FC-CF09-10590674A913}"/>
              </a:ext>
            </a:extLst>
          </p:cNvPr>
          <p:cNvSpPr>
            <a:spLocks noGrp="1"/>
          </p:cNvSpPr>
          <p:nvPr>
            <p:ph type="pic" sz="quarter" idx="14"/>
          </p:nvPr>
        </p:nvSpPr>
        <p:spPr>
          <a:xfrm>
            <a:off x="10139358" y="-18556"/>
            <a:ext cx="3315959" cy="7608416"/>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68886"/>
              <a:gd name="connsiteX1" fmla="*/ 6096000 w 6096000"/>
              <a:gd name="connsiteY1" fmla="*/ 0 h 6868886"/>
              <a:gd name="connsiteX2" fmla="*/ 6096000 w 6096000"/>
              <a:gd name="connsiteY2" fmla="*/ 6858000 h 6868886"/>
              <a:gd name="connsiteX3" fmla="*/ 5475514 w 6096000"/>
              <a:gd name="connsiteY3" fmla="*/ 6868886 h 6868886"/>
              <a:gd name="connsiteX4" fmla="*/ 0 w 6096000"/>
              <a:gd name="connsiteY4" fmla="*/ 0 h 6868886"/>
              <a:gd name="connsiteX0" fmla="*/ 0 w 2993572"/>
              <a:gd name="connsiteY0" fmla="*/ 10886 h 6868886"/>
              <a:gd name="connsiteX1" fmla="*/ 2993572 w 2993572"/>
              <a:gd name="connsiteY1" fmla="*/ 0 h 6868886"/>
              <a:gd name="connsiteX2" fmla="*/ 2993572 w 2993572"/>
              <a:gd name="connsiteY2" fmla="*/ 6858000 h 6868886"/>
              <a:gd name="connsiteX3" fmla="*/ 2373086 w 2993572"/>
              <a:gd name="connsiteY3" fmla="*/ 6868886 h 6868886"/>
              <a:gd name="connsiteX4" fmla="*/ 0 w 2993572"/>
              <a:gd name="connsiteY4" fmla="*/ 10886 h 6868886"/>
              <a:gd name="connsiteX0" fmla="*/ 0 w 2993572"/>
              <a:gd name="connsiteY0" fmla="*/ 10886 h 6868886"/>
              <a:gd name="connsiteX1" fmla="*/ 2993572 w 2993572"/>
              <a:gd name="connsiteY1" fmla="*/ 0 h 6868886"/>
              <a:gd name="connsiteX2" fmla="*/ 2993572 w 2993572"/>
              <a:gd name="connsiteY2" fmla="*/ 6858000 h 6868886"/>
              <a:gd name="connsiteX3" fmla="*/ 2873829 w 2993572"/>
              <a:gd name="connsiteY3" fmla="*/ 6868886 h 6868886"/>
              <a:gd name="connsiteX4" fmla="*/ 0 w 2993572"/>
              <a:gd name="connsiteY4" fmla="*/ 10886 h 6868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572" h="6868886">
                <a:moveTo>
                  <a:pt x="0" y="10886"/>
                </a:moveTo>
                <a:lnTo>
                  <a:pt x="2993572" y="0"/>
                </a:lnTo>
                <a:lnTo>
                  <a:pt x="2993572" y="6858000"/>
                </a:lnTo>
                <a:lnTo>
                  <a:pt x="2873829" y="6868886"/>
                </a:lnTo>
                <a:lnTo>
                  <a:pt x="0" y="10886"/>
                </a:lnTo>
                <a:close/>
              </a:path>
            </a:pathLst>
          </a:custGeom>
          <a:pattFill prst="pct10">
            <a:fgClr>
              <a:schemeClr val="tx1"/>
            </a:fgClr>
            <a:bgClr>
              <a:schemeClr val="bg1"/>
            </a:bgClr>
          </a:pattFill>
        </p:spPr>
        <p:txBody>
          <a:bodyPr rtlCol="0">
            <a:normAutofit/>
          </a:bodyPr>
          <a:lstStyle>
            <a:lvl1pPr>
              <a:buClr>
                <a:srgbClr val="6CBFB0"/>
              </a:buClr>
              <a:defRPr>
                <a:solidFill>
                  <a:srgbClr val="003CA4"/>
                </a:solidFill>
                <a:latin typeface="Century Gothic" panose="020B0502020202020204" pitchFamily="34" charset="0"/>
              </a:defRPr>
            </a:lvl1pPr>
          </a:lstStyle>
          <a:p>
            <a:pPr lvl="0"/>
            <a:endParaRPr lang="ru-RU" noProof="0" dirty="0"/>
          </a:p>
        </p:txBody>
      </p:sp>
      <p:grpSp>
        <p:nvGrpSpPr>
          <p:cNvPr id="21" name="Group 23">
            <a:extLst>
              <a:ext uri="{FF2B5EF4-FFF2-40B4-BE49-F238E27FC236}">
                <a16:creationId xmlns:a16="http://schemas.microsoft.com/office/drawing/2014/main" id="{972A3AF0-2609-6905-1B67-78C4150921CB}"/>
              </a:ext>
            </a:extLst>
          </p:cNvPr>
          <p:cNvGrpSpPr/>
          <p:nvPr userDrawn="1"/>
        </p:nvGrpSpPr>
        <p:grpSpPr>
          <a:xfrm>
            <a:off x="8194311" y="5403966"/>
            <a:ext cx="4217802" cy="2155709"/>
            <a:chOff x="3914258" y="8022516"/>
            <a:chExt cx="2969142" cy="1867768"/>
          </a:xfrm>
        </p:grpSpPr>
        <p:sp>
          <p:nvSpPr>
            <p:cNvPr id="22" name="Right Triangle 24">
              <a:extLst>
                <a:ext uri="{FF2B5EF4-FFF2-40B4-BE49-F238E27FC236}">
                  <a16:creationId xmlns:a16="http://schemas.microsoft.com/office/drawing/2014/main" id="{DAC5F220-E1C1-23A3-02ED-E9A381916038}"/>
                </a:ext>
              </a:extLst>
            </p:cNvPr>
            <p:cNvSpPr/>
            <p:nvPr userDrawn="1"/>
          </p:nvSpPr>
          <p:spPr>
            <a:xfrm flipH="1">
              <a:off x="3914258" y="8022516"/>
              <a:ext cx="2969142" cy="1867768"/>
            </a:xfrm>
            <a:prstGeom prst="rtTriangle">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6"/>
            </a:p>
          </p:txBody>
        </p:sp>
        <p:pic>
          <p:nvPicPr>
            <p:cNvPr id="23" name="Picture 25">
              <a:extLst>
                <a:ext uri="{FF2B5EF4-FFF2-40B4-BE49-F238E27FC236}">
                  <a16:creationId xmlns:a16="http://schemas.microsoft.com/office/drawing/2014/main" id="{132D907A-3D66-9E7B-DA2D-16CCFCC07A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63447" y="8765826"/>
              <a:ext cx="856521" cy="917277"/>
            </a:xfrm>
            <a:prstGeom prst="rect">
              <a:avLst/>
            </a:prstGeom>
          </p:spPr>
        </p:pic>
      </p:grpSp>
      <p:sp>
        <p:nvSpPr>
          <p:cNvPr id="27" name="Right Triangle 6">
            <a:extLst>
              <a:ext uri="{FF2B5EF4-FFF2-40B4-BE49-F238E27FC236}">
                <a16:creationId xmlns:a16="http://schemas.microsoft.com/office/drawing/2014/main" id="{4F0384D8-99FF-C877-020C-FE8F7EEA91D9}"/>
              </a:ext>
            </a:extLst>
          </p:cNvPr>
          <p:cNvSpPr/>
          <p:nvPr userDrawn="1"/>
        </p:nvSpPr>
        <p:spPr>
          <a:xfrm rot="10800000" flipV="1">
            <a:off x="6190674" y="7012046"/>
            <a:ext cx="123993" cy="100742"/>
          </a:xfrm>
          <a:prstGeom prst="rtTriangle">
            <a:avLst/>
          </a:prstGeom>
          <a:solidFill>
            <a:srgbClr val="6CBFB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896" tIns="40949" rIns="81896" bIns="40949" numCol="1" spcCol="0" rtlCol="0" fromWordArt="0" anchor="ctr" anchorCtr="0" forceAA="0" compatLnSpc="1">
            <a:prstTxWarp prst="textNoShape">
              <a:avLst/>
            </a:prstTxWarp>
            <a:noAutofit/>
          </a:bodyPr>
          <a:lstStyle/>
          <a:p>
            <a:pPr algn="ctr"/>
            <a:endParaRPr lang="en-US" sz="1613"/>
          </a:p>
        </p:txBody>
      </p:sp>
      <p:pic>
        <p:nvPicPr>
          <p:cNvPr id="28" name="Graphique 27">
            <a:extLst>
              <a:ext uri="{FF2B5EF4-FFF2-40B4-BE49-F238E27FC236}">
                <a16:creationId xmlns:a16="http://schemas.microsoft.com/office/drawing/2014/main" id="{59CEFDA8-FEC9-CD70-3619-AEEDBE51D49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334252" y="6796107"/>
            <a:ext cx="2051605" cy="438654"/>
          </a:xfrm>
          <a:prstGeom prst="rect">
            <a:avLst/>
          </a:prstGeom>
        </p:spPr>
      </p:pic>
      <p:pic>
        <p:nvPicPr>
          <p:cNvPr id="29" name="Graphique 28">
            <a:extLst>
              <a:ext uri="{FF2B5EF4-FFF2-40B4-BE49-F238E27FC236}">
                <a16:creationId xmlns:a16="http://schemas.microsoft.com/office/drawing/2014/main" id="{D3B99264-7816-542F-EBF3-1EB877335046}"/>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6426801" y="6924742"/>
            <a:ext cx="1856214" cy="232360"/>
          </a:xfrm>
          <a:prstGeom prst="rect">
            <a:avLst/>
          </a:prstGeom>
        </p:spPr>
      </p:pic>
    </p:spTree>
    <p:extLst>
      <p:ext uri="{BB962C8B-B14F-4D97-AF65-F5344CB8AC3E}">
        <p14:creationId xmlns:p14="http://schemas.microsoft.com/office/powerpoint/2010/main" val="4571782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Slide 1">
    <p:spTree>
      <p:nvGrpSpPr>
        <p:cNvPr id="1" name=""/>
        <p:cNvGrpSpPr/>
        <p:nvPr/>
      </p:nvGrpSpPr>
      <p:grpSpPr>
        <a:xfrm>
          <a:off x="0" y="0"/>
          <a:ext cx="0" cy="0"/>
          <a:chOff x="0" y="0"/>
          <a:chExt cx="0" cy="0"/>
        </a:xfrm>
      </p:grpSpPr>
      <p:sp>
        <p:nvSpPr>
          <p:cNvPr id="14" name="Espace réservé du texte 9">
            <a:extLst>
              <a:ext uri="{FF2B5EF4-FFF2-40B4-BE49-F238E27FC236}">
                <a16:creationId xmlns:a16="http://schemas.microsoft.com/office/drawing/2014/main" id="{06B19363-DA43-2B67-7716-473069BDF2EC}"/>
              </a:ext>
            </a:extLst>
          </p:cNvPr>
          <p:cNvSpPr>
            <a:spLocks noGrp="1"/>
          </p:cNvSpPr>
          <p:nvPr>
            <p:ph type="body" sz="quarter" idx="15" hasCustomPrompt="1"/>
          </p:nvPr>
        </p:nvSpPr>
        <p:spPr>
          <a:xfrm>
            <a:off x="1242835" y="2271704"/>
            <a:ext cx="10459522" cy="3491755"/>
          </a:xfrm>
          <a:prstGeom prst="rect">
            <a:avLst/>
          </a:prstGeom>
        </p:spPr>
        <p:txBody>
          <a:bodyPr>
            <a:normAutofit/>
          </a:bodyPr>
          <a:lstStyle>
            <a:lvl1pPr marL="0" indent="0" algn="l">
              <a:buFontTx/>
              <a:buNone/>
              <a:defRPr sz="1543" b="0">
                <a:solidFill>
                  <a:srgbClr val="003CA4"/>
                </a:solidFill>
                <a:latin typeface="Century Gothic" panose="020B0502020202020204" pitchFamily="34" charset="0"/>
              </a:defRPr>
            </a:lvl1pPr>
            <a:lvl2pPr algn="r">
              <a:defRPr/>
            </a:lvl2pPr>
            <a:lvl3pPr algn="r">
              <a:defRPr/>
            </a:lvl3pPr>
            <a:lvl4pPr algn="r">
              <a:defRPr/>
            </a:lvl4pPr>
            <a:lvl5pPr algn="r">
              <a:defRPr/>
            </a:lvl5pPr>
          </a:lstStyle>
          <a:p>
            <a:pPr lvl="0"/>
            <a:r>
              <a:rPr lang="fr-FR" dirty="0"/>
              <a:t>Cliquez pour modifier les styles du texte du masque - mettez en gras les idées principales</a:t>
            </a:r>
          </a:p>
        </p:txBody>
      </p:sp>
      <p:sp>
        <p:nvSpPr>
          <p:cNvPr id="15" name="Title 4">
            <a:extLst>
              <a:ext uri="{FF2B5EF4-FFF2-40B4-BE49-F238E27FC236}">
                <a16:creationId xmlns:a16="http://schemas.microsoft.com/office/drawing/2014/main" id="{996BD401-1A3C-9F70-4402-BC8286AA70FD}"/>
              </a:ext>
            </a:extLst>
          </p:cNvPr>
          <p:cNvSpPr>
            <a:spLocks noGrp="1"/>
          </p:cNvSpPr>
          <p:nvPr>
            <p:ph type="title" hasCustomPrompt="1"/>
          </p:nvPr>
        </p:nvSpPr>
        <p:spPr>
          <a:xfrm>
            <a:off x="1242835" y="1239822"/>
            <a:ext cx="10459522" cy="959639"/>
          </a:xfrm>
          <a:prstGeom prst="rect">
            <a:avLst/>
          </a:prstGeom>
        </p:spPr>
        <p:txBody>
          <a:bodyPr anchor="b">
            <a:normAutofit/>
          </a:bodyPr>
          <a:lstStyle>
            <a:lvl1pPr>
              <a:defRPr sz="2866" b="0" i="0">
                <a:solidFill>
                  <a:srgbClr val="003CA4"/>
                </a:solidFill>
                <a:latin typeface="Century Gothic" panose="020B0502020202020204" pitchFamily="34" charset="0"/>
                <a:cs typeface="Gotham Light" pitchFamily="2" charset="0"/>
              </a:defRPr>
            </a:lvl1pPr>
          </a:lstStyle>
          <a:p>
            <a:r>
              <a:rPr lang="fr-FR" dirty="0"/>
              <a:t>MODIFIEZ LE TITRE</a:t>
            </a:r>
            <a:endParaRPr lang="en-US" dirty="0"/>
          </a:p>
        </p:txBody>
      </p:sp>
      <p:sp>
        <p:nvSpPr>
          <p:cNvPr id="3" name="Espace réservé du numéro de diapositive 2">
            <a:extLst>
              <a:ext uri="{FF2B5EF4-FFF2-40B4-BE49-F238E27FC236}">
                <a16:creationId xmlns:a16="http://schemas.microsoft.com/office/drawing/2014/main" id="{0E37A118-0834-BC2B-06C8-CBC487713D1E}"/>
              </a:ext>
            </a:extLst>
          </p:cNvPr>
          <p:cNvSpPr>
            <a:spLocks noGrp="1"/>
          </p:cNvSpPr>
          <p:nvPr>
            <p:ph type="sldNum" sz="quarter" idx="16"/>
          </p:nvPr>
        </p:nvSpPr>
        <p:spPr/>
        <p:txBody>
          <a:bodyPr/>
          <a:lstStyle/>
          <a:p>
            <a:fld id="{A20226C6-19A7-6541-9836-CDE8D0B129BB}" type="slidenum">
              <a:rPr lang="fr-FR" smtClean="0"/>
              <a:pPr/>
              <a:t>‹N°›</a:t>
            </a:fld>
            <a:endParaRPr lang="fr-FR" dirty="0"/>
          </a:p>
        </p:txBody>
      </p:sp>
    </p:spTree>
    <p:extLst>
      <p:ext uri="{BB962C8B-B14F-4D97-AF65-F5344CB8AC3E}">
        <p14:creationId xmlns:p14="http://schemas.microsoft.com/office/powerpoint/2010/main" val="814741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Divider - Deloitte white">
    <p:bg bwMode="gray">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FEED857-63BB-4D9D-B816-999B7FF0BA3F}"/>
              </a:ext>
            </a:extLst>
          </p:cNvPr>
          <p:cNvSpPr>
            <a:spLocks noGrp="1"/>
          </p:cNvSpPr>
          <p:nvPr>
            <p:ph type="pic" sz="quarter" idx="10"/>
          </p:nvPr>
        </p:nvSpPr>
        <p:spPr>
          <a:xfrm>
            <a:off x="1" y="1"/>
            <a:ext cx="13439775" cy="7559675"/>
          </a:xfrm>
        </p:spPr>
        <p:txBody>
          <a:bodyPr/>
          <a:lstStyle/>
          <a:p>
            <a:r>
              <a:rPr lang="en-US"/>
              <a:t>Click icon to add picture</a:t>
            </a:r>
            <a:endParaRPr lang="fr-FR"/>
          </a:p>
        </p:txBody>
      </p:sp>
      <p:sp>
        <p:nvSpPr>
          <p:cNvPr id="2" name="Title 1"/>
          <p:cNvSpPr>
            <a:spLocks noGrp="1"/>
          </p:cNvSpPr>
          <p:nvPr>
            <p:ph type="title"/>
          </p:nvPr>
        </p:nvSpPr>
        <p:spPr bwMode="gray">
          <a:xfrm>
            <a:off x="552991" y="280398"/>
            <a:ext cx="11619805" cy="729574"/>
          </a:xfrm>
        </p:spPr>
        <p:txBody>
          <a:bodyPr anchor="b"/>
          <a:lstStyle>
            <a:lvl1pPr>
              <a:lnSpc>
                <a:spcPct val="95000"/>
              </a:lnSpc>
              <a:defRPr sz="3200" b="1">
                <a:solidFill>
                  <a:schemeClr val="tx1"/>
                </a:solidFill>
                <a:latin typeface="+mj-lt"/>
                <a:ea typeface="Open Sans" panose="020B0606030504020204" pitchFamily="34" charset="0"/>
                <a:cs typeface="Calibri" panose="020F050202020403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552991" y="1090550"/>
            <a:ext cx="11619805" cy="1726811"/>
          </a:xfrm>
        </p:spPr>
        <p:txBody>
          <a:bodyPr lIns="0" tIns="0" rIns="0" bIns="0">
            <a:noAutofit/>
          </a:bodyPr>
          <a:lstStyle>
            <a:lvl1pPr marL="0" indent="0">
              <a:lnSpc>
                <a:spcPct val="95000"/>
              </a:lnSpc>
              <a:spcAft>
                <a:spcPts val="0"/>
              </a:spcAft>
              <a:buNone/>
              <a:defRPr sz="3200">
                <a:solidFill>
                  <a:schemeClr val="tx1"/>
                </a:solidFill>
                <a:latin typeface="+mn-lt"/>
                <a:cs typeface="Calibri" panose="020F0502020204030204" pitchFamily="34" charset="0"/>
              </a:defRPr>
            </a:lvl1pPr>
            <a:lvl2pPr marL="589294" indent="0">
              <a:buNone/>
              <a:defRPr sz="2578">
                <a:solidFill>
                  <a:schemeClr val="tx1">
                    <a:tint val="75000"/>
                  </a:schemeClr>
                </a:solidFill>
              </a:defRPr>
            </a:lvl2pPr>
            <a:lvl3pPr marL="1178588" indent="0">
              <a:buNone/>
              <a:defRPr sz="2320">
                <a:solidFill>
                  <a:schemeClr val="tx1">
                    <a:tint val="75000"/>
                  </a:schemeClr>
                </a:solidFill>
              </a:defRPr>
            </a:lvl3pPr>
            <a:lvl4pPr marL="1767882" indent="0">
              <a:buNone/>
              <a:defRPr sz="2062">
                <a:solidFill>
                  <a:schemeClr val="tx1">
                    <a:tint val="75000"/>
                  </a:schemeClr>
                </a:solidFill>
              </a:defRPr>
            </a:lvl4pPr>
            <a:lvl5pPr marL="2357176" indent="0">
              <a:buNone/>
              <a:defRPr sz="2062">
                <a:solidFill>
                  <a:schemeClr val="tx1">
                    <a:tint val="75000"/>
                  </a:schemeClr>
                </a:solidFill>
              </a:defRPr>
            </a:lvl5pPr>
            <a:lvl6pPr marL="2946470" indent="0">
              <a:buNone/>
              <a:defRPr sz="2062">
                <a:solidFill>
                  <a:schemeClr val="tx1">
                    <a:tint val="75000"/>
                  </a:schemeClr>
                </a:solidFill>
              </a:defRPr>
            </a:lvl6pPr>
            <a:lvl7pPr marL="3535764" indent="0">
              <a:buNone/>
              <a:defRPr sz="2062">
                <a:solidFill>
                  <a:schemeClr val="tx1">
                    <a:tint val="75000"/>
                  </a:schemeClr>
                </a:solidFill>
              </a:defRPr>
            </a:lvl7pPr>
            <a:lvl8pPr marL="4125058" indent="0">
              <a:buNone/>
              <a:defRPr sz="2062">
                <a:solidFill>
                  <a:schemeClr val="tx1">
                    <a:tint val="75000"/>
                  </a:schemeClr>
                </a:solidFill>
              </a:defRPr>
            </a:lvl8pPr>
            <a:lvl9pPr marL="4714352" indent="0">
              <a:buNone/>
              <a:defRPr sz="2062">
                <a:solidFill>
                  <a:schemeClr val="tx1">
                    <a:tint val="75000"/>
                  </a:schemeClr>
                </a:solidFill>
              </a:defRPr>
            </a:lvl9pPr>
          </a:lstStyle>
          <a:p>
            <a:pPr lvl="0"/>
            <a:r>
              <a:rPr lang="en-US" noProof="0"/>
              <a:t>Click to edit Master text styles</a:t>
            </a:r>
          </a:p>
        </p:txBody>
      </p:sp>
      <p:sp>
        <p:nvSpPr>
          <p:cNvPr id="7" name="Date Placeholder 7">
            <a:extLst>
              <a:ext uri="{FF2B5EF4-FFF2-40B4-BE49-F238E27FC236}">
                <a16:creationId xmlns:a16="http://schemas.microsoft.com/office/drawing/2014/main" id="{65157939-548B-4915-86E8-E80B6FA221C3}"/>
              </a:ext>
            </a:extLst>
          </p:cNvPr>
          <p:cNvSpPr>
            <a:spLocks noGrp="1"/>
          </p:cNvSpPr>
          <p:nvPr>
            <p:ph type="dt" sz="half" idx="2"/>
          </p:nvPr>
        </p:nvSpPr>
        <p:spPr>
          <a:xfrm>
            <a:off x="6983551" y="7140779"/>
            <a:ext cx="5397693" cy="138499"/>
          </a:xfrm>
          <a:prstGeom prst="rect">
            <a:avLst/>
          </a:prstGeom>
          <a:noFill/>
        </p:spPr>
        <p:txBody>
          <a:bodyPr wrap="square" lIns="0" tIns="0" rIns="0" bIns="0" rtlCol="0">
            <a:spAutoFit/>
          </a:bodyPr>
          <a:lstStyle>
            <a:lvl1pPr algn="r">
              <a:defRPr lang="fr-FR" sz="900" smtClean="0">
                <a:latin typeface="Calibri" panose="020F0502020204030204" pitchFamily="34" charset="0"/>
                <a:cs typeface="Calibri" panose="020F0502020204030204" pitchFamily="34" charset="0"/>
              </a:defRPr>
            </a:lvl1pPr>
          </a:lstStyle>
          <a:p>
            <a:pPr>
              <a:buSzPct val="100000"/>
              <a:buFont typeface="Arial"/>
              <a:buNone/>
            </a:pPr>
            <a:endParaRPr lang="fr-FR"/>
          </a:p>
        </p:txBody>
      </p:sp>
      <p:sp>
        <p:nvSpPr>
          <p:cNvPr id="8" name="Footer Placeholder 8">
            <a:extLst>
              <a:ext uri="{FF2B5EF4-FFF2-40B4-BE49-F238E27FC236}">
                <a16:creationId xmlns:a16="http://schemas.microsoft.com/office/drawing/2014/main" id="{B27E5292-9E6C-47AF-827C-D64AEBA6033E}"/>
              </a:ext>
            </a:extLst>
          </p:cNvPr>
          <p:cNvSpPr>
            <a:spLocks noGrp="1"/>
          </p:cNvSpPr>
          <p:nvPr>
            <p:ph type="ftr" sz="quarter" idx="3"/>
          </p:nvPr>
        </p:nvSpPr>
        <p:spPr>
          <a:xfrm>
            <a:off x="552990" y="7140779"/>
            <a:ext cx="5903237" cy="138499"/>
          </a:xfrm>
          <a:prstGeom prst="rect">
            <a:avLst/>
          </a:prstGeom>
          <a:noFill/>
        </p:spPr>
        <p:txBody>
          <a:bodyPr wrap="square" lIns="0" tIns="0" rIns="0" bIns="0" rtlCol="0">
            <a:spAutoFit/>
          </a:bodyPr>
          <a:lstStyle>
            <a:lvl1pPr>
              <a:defRPr lang="fr-FR" sz="900">
                <a:latin typeface="Calibri" panose="020F0502020204030204" pitchFamily="34" charset="0"/>
                <a:cs typeface="Calibri" panose="020F0502020204030204" pitchFamily="34" charset="0"/>
              </a:defRPr>
            </a:lvl1pPr>
          </a:lstStyle>
          <a:p>
            <a:pPr>
              <a:spcBef>
                <a:spcPts val="774"/>
              </a:spcBef>
              <a:buSzPct val="100000"/>
            </a:pPr>
            <a:r>
              <a:rPr lang="pt-BR"/>
              <a:t>© 2023 Deloitte SAS - Confidential Document</a:t>
            </a:r>
          </a:p>
        </p:txBody>
      </p:sp>
      <p:sp>
        <p:nvSpPr>
          <p:cNvPr id="9" name="Slide Number Placeholder 9">
            <a:extLst>
              <a:ext uri="{FF2B5EF4-FFF2-40B4-BE49-F238E27FC236}">
                <a16:creationId xmlns:a16="http://schemas.microsoft.com/office/drawing/2014/main" id="{CEBDC2BA-D778-4D35-90CE-7B2BBF1211B2}"/>
              </a:ext>
            </a:extLst>
          </p:cNvPr>
          <p:cNvSpPr>
            <a:spLocks noGrp="1"/>
          </p:cNvSpPr>
          <p:nvPr>
            <p:ph type="sldNum" sz="quarter" idx="4"/>
          </p:nvPr>
        </p:nvSpPr>
        <p:spPr>
          <a:xfrm>
            <a:off x="12547294" y="7140779"/>
            <a:ext cx="339493" cy="138499"/>
          </a:xfrm>
          <a:prstGeom prst="rect">
            <a:avLst/>
          </a:prstGeom>
          <a:noFill/>
        </p:spPr>
        <p:txBody>
          <a:bodyPr wrap="square" lIns="0" tIns="0" rIns="0" bIns="0" rtlCol="0">
            <a:spAutoFit/>
          </a:bodyPr>
          <a:lstStyle>
            <a:lvl1pPr algn="r">
              <a:defRPr lang="fr-FR" sz="900" smtClean="0">
                <a:latin typeface="Calibri" panose="020F0502020204030204" pitchFamily="34" charset="0"/>
                <a:cs typeface="Calibri" panose="020F0502020204030204" pitchFamily="34" charset="0"/>
              </a:defRPr>
            </a:lvl1pPr>
          </a:lstStyle>
          <a:p>
            <a:pPr>
              <a:spcBef>
                <a:spcPts val="774"/>
              </a:spcBef>
              <a:buSzPct val="100000"/>
            </a:pPr>
            <a:fld id="{8CEAD05E-2714-4B34-B50B-B68BE1D7F5D9}" type="slidenum">
              <a:rPr lang="fr-FR" smtClean="0"/>
              <a:pPr>
                <a:spcBef>
                  <a:spcPts val="774"/>
                </a:spcBef>
                <a:buSzPct val="100000"/>
              </a:pPr>
              <a:t>‹N°›</a:t>
            </a:fld>
            <a:endParaRPr lang="fr-FR"/>
          </a:p>
        </p:txBody>
      </p:sp>
    </p:spTree>
    <p:extLst>
      <p:ext uri="{BB962C8B-B14F-4D97-AF65-F5344CB8AC3E}">
        <p14:creationId xmlns:p14="http://schemas.microsoft.com/office/powerpoint/2010/main" val="3366252748"/>
      </p:ext>
    </p:extLst>
  </p:cSld>
  <p:clrMapOvr>
    <a:masterClrMapping/>
  </p:clrMapOvr>
  <p:transition>
    <p:fade/>
  </p:transition>
  <p:extLst>
    <p:ext uri="{DCECCB84-F9BA-43D5-87BE-67443E8EF086}">
      <p15:sldGuideLst xmlns:p15="http://schemas.microsoft.com/office/powerpoint/2012/main">
        <p15:guide id="1" orient="horz" pos="2381"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Divider - Deloitte white">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52991" y="1880187"/>
            <a:ext cx="11619805" cy="1755329"/>
          </a:xfrm>
        </p:spPr>
        <p:txBody>
          <a:bodyPr anchor="b"/>
          <a:lstStyle>
            <a:lvl1pPr>
              <a:lnSpc>
                <a:spcPct val="95000"/>
              </a:lnSpc>
              <a:defRPr sz="3600" b="1">
                <a:solidFill>
                  <a:schemeClr val="tx1"/>
                </a:solidFill>
                <a:latin typeface="+mj-lt"/>
                <a:ea typeface="Open Sans" panose="020B0606030504020204" pitchFamily="34" charset="0"/>
                <a:cs typeface="Calibri" panose="020F050202020403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552991" y="3779839"/>
            <a:ext cx="11619805" cy="1726811"/>
          </a:xfrm>
        </p:spPr>
        <p:txBody>
          <a:bodyPr lIns="0" tIns="0" rIns="0" bIns="0">
            <a:noAutofit/>
          </a:bodyPr>
          <a:lstStyle>
            <a:lvl1pPr marL="0" indent="0">
              <a:lnSpc>
                <a:spcPct val="95000"/>
              </a:lnSpc>
              <a:spcAft>
                <a:spcPts val="0"/>
              </a:spcAft>
              <a:buNone/>
              <a:defRPr sz="3600">
                <a:solidFill>
                  <a:schemeClr val="tx1"/>
                </a:solidFill>
                <a:latin typeface="+mn-lt"/>
                <a:cs typeface="Calibri" panose="020F0502020204030204" pitchFamily="34" charset="0"/>
              </a:defRPr>
            </a:lvl1pPr>
            <a:lvl2pPr marL="589294" indent="0">
              <a:buNone/>
              <a:defRPr sz="2578">
                <a:solidFill>
                  <a:schemeClr val="tx1">
                    <a:tint val="75000"/>
                  </a:schemeClr>
                </a:solidFill>
              </a:defRPr>
            </a:lvl2pPr>
            <a:lvl3pPr marL="1178588" indent="0">
              <a:buNone/>
              <a:defRPr sz="2320">
                <a:solidFill>
                  <a:schemeClr val="tx1">
                    <a:tint val="75000"/>
                  </a:schemeClr>
                </a:solidFill>
              </a:defRPr>
            </a:lvl3pPr>
            <a:lvl4pPr marL="1767882" indent="0">
              <a:buNone/>
              <a:defRPr sz="2062">
                <a:solidFill>
                  <a:schemeClr val="tx1">
                    <a:tint val="75000"/>
                  </a:schemeClr>
                </a:solidFill>
              </a:defRPr>
            </a:lvl4pPr>
            <a:lvl5pPr marL="2357176" indent="0">
              <a:buNone/>
              <a:defRPr sz="2062">
                <a:solidFill>
                  <a:schemeClr val="tx1">
                    <a:tint val="75000"/>
                  </a:schemeClr>
                </a:solidFill>
              </a:defRPr>
            </a:lvl5pPr>
            <a:lvl6pPr marL="2946470" indent="0">
              <a:buNone/>
              <a:defRPr sz="2062">
                <a:solidFill>
                  <a:schemeClr val="tx1">
                    <a:tint val="75000"/>
                  </a:schemeClr>
                </a:solidFill>
              </a:defRPr>
            </a:lvl6pPr>
            <a:lvl7pPr marL="3535764" indent="0">
              <a:buNone/>
              <a:defRPr sz="2062">
                <a:solidFill>
                  <a:schemeClr val="tx1">
                    <a:tint val="75000"/>
                  </a:schemeClr>
                </a:solidFill>
              </a:defRPr>
            </a:lvl7pPr>
            <a:lvl8pPr marL="4125058" indent="0">
              <a:buNone/>
              <a:defRPr sz="2062">
                <a:solidFill>
                  <a:schemeClr val="tx1">
                    <a:tint val="75000"/>
                  </a:schemeClr>
                </a:solidFill>
              </a:defRPr>
            </a:lvl8pPr>
            <a:lvl9pPr marL="4714352" indent="0">
              <a:buNone/>
              <a:defRPr sz="2062">
                <a:solidFill>
                  <a:schemeClr val="tx1">
                    <a:tint val="75000"/>
                  </a:schemeClr>
                </a:solidFill>
              </a:defRPr>
            </a:lvl9pPr>
          </a:lstStyle>
          <a:p>
            <a:pPr lvl="0"/>
            <a:r>
              <a:rPr lang="en-US" noProof="0"/>
              <a:t>Click to edit Master text styles</a:t>
            </a:r>
          </a:p>
        </p:txBody>
      </p:sp>
      <p:sp>
        <p:nvSpPr>
          <p:cNvPr id="7" name="Date Placeholder 7">
            <a:extLst>
              <a:ext uri="{FF2B5EF4-FFF2-40B4-BE49-F238E27FC236}">
                <a16:creationId xmlns:a16="http://schemas.microsoft.com/office/drawing/2014/main" id="{A5DC8085-AD7E-4F96-8518-6DFA931B2397}"/>
              </a:ext>
            </a:extLst>
          </p:cNvPr>
          <p:cNvSpPr>
            <a:spLocks noGrp="1"/>
          </p:cNvSpPr>
          <p:nvPr>
            <p:ph type="dt" sz="half" idx="2"/>
          </p:nvPr>
        </p:nvSpPr>
        <p:spPr>
          <a:xfrm>
            <a:off x="6983551" y="7140779"/>
            <a:ext cx="5397693" cy="138499"/>
          </a:xfrm>
          <a:prstGeom prst="rect">
            <a:avLst/>
          </a:prstGeom>
          <a:noFill/>
        </p:spPr>
        <p:txBody>
          <a:bodyPr wrap="square" lIns="0" tIns="0" rIns="0" bIns="0" rtlCol="0">
            <a:spAutoFit/>
          </a:bodyPr>
          <a:lstStyle>
            <a:lvl1pPr algn="r">
              <a:defRPr lang="fr-FR" sz="900" smtClean="0">
                <a:latin typeface="Calibri" panose="020F0502020204030204" pitchFamily="34" charset="0"/>
                <a:cs typeface="Calibri" panose="020F0502020204030204" pitchFamily="34" charset="0"/>
              </a:defRPr>
            </a:lvl1pPr>
          </a:lstStyle>
          <a:p>
            <a:pPr>
              <a:buSzPct val="100000"/>
              <a:buFont typeface="Arial"/>
              <a:buNone/>
            </a:pPr>
            <a:endParaRPr lang="fr-FR"/>
          </a:p>
        </p:txBody>
      </p:sp>
      <p:sp>
        <p:nvSpPr>
          <p:cNvPr id="8" name="Footer Placeholder 8">
            <a:extLst>
              <a:ext uri="{FF2B5EF4-FFF2-40B4-BE49-F238E27FC236}">
                <a16:creationId xmlns:a16="http://schemas.microsoft.com/office/drawing/2014/main" id="{4334B87F-AD2E-4CF0-AA69-D6E93B02558A}"/>
              </a:ext>
            </a:extLst>
          </p:cNvPr>
          <p:cNvSpPr>
            <a:spLocks noGrp="1"/>
          </p:cNvSpPr>
          <p:nvPr>
            <p:ph type="ftr" sz="quarter" idx="3"/>
          </p:nvPr>
        </p:nvSpPr>
        <p:spPr>
          <a:xfrm>
            <a:off x="552990" y="7140779"/>
            <a:ext cx="5903237" cy="138499"/>
          </a:xfrm>
          <a:prstGeom prst="rect">
            <a:avLst/>
          </a:prstGeom>
          <a:noFill/>
        </p:spPr>
        <p:txBody>
          <a:bodyPr wrap="square" lIns="0" tIns="0" rIns="0" bIns="0" rtlCol="0">
            <a:spAutoFit/>
          </a:bodyPr>
          <a:lstStyle>
            <a:lvl1pPr>
              <a:defRPr lang="fr-FR" sz="900">
                <a:latin typeface="Calibri" panose="020F0502020204030204" pitchFamily="34" charset="0"/>
                <a:cs typeface="Calibri" panose="020F0502020204030204" pitchFamily="34" charset="0"/>
              </a:defRPr>
            </a:lvl1pPr>
          </a:lstStyle>
          <a:p>
            <a:pPr>
              <a:spcBef>
                <a:spcPts val="774"/>
              </a:spcBef>
              <a:buSzPct val="100000"/>
            </a:pPr>
            <a:r>
              <a:rPr lang="pt-BR"/>
              <a:t>© 2023 Deloitte SAS - Confidential Document</a:t>
            </a:r>
          </a:p>
        </p:txBody>
      </p:sp>
      <p:sp>
        <p:nvSpPr>
          <p:cNvPr id="9" name="Slide Number Placeholder 9">
            <a:extLst>
              <a:ext uri="{FF2B5EF4-FFF2-40B4-BE49-F238E27FC236}">
                <a16:creationId xmlns:a16="http://schemas.microsoft.com/office/drawing/2014/main" id="{F35CBCED-A830-464E-9593-CD13F02FAD51}"/>
              </a:ext>
            </a:extLst>
          </p:cNvPr>
          <p:cNvSpPr>
            <a:spLocks noGrp="1"/>
          </p:cNvSpPr>
          <p:nvPr>
            <p:ph type="sldNum" sz="quarter" idx="4"/>
          </p:nvPr>
        </p:nvSpPr>
        <p:spPr>
          <a:xfrm>
            <a:off x="12547294" y="7140779"/>
            <a:ext cx="339493" cy="138499"/>
          </a:xfrm>
          <a:prstGeom prst="rect">
            <a:avLst/>
          </a:prstGeom>
          <a:noFill/>
        </p:spPr>
        <p:txBody>
          <a:bodyPr wrap="square" lIns="0" tIns="0" rIns="0" bIns="0" rtlCol="0">
            <a:spAutoFit/>
          </a:bodyPr>
          <a:lstStyle>
            <a:lvl1pPr algn="r">
              <a:defRPr lang="fr-FR" sz="900" smtClean="0">
                <a:latin typeface="Calibri" panose="020F0502020204030204" pitchFamily="34" charset="0"/>
                <a:cs typeface="Calibri" panose="020F0502020204030204" pitchFamily="34" charset="0"/>
              </a:defRPr>
            </a:lvl1pPr>
          </a:lstStyle>
          <a:p>
            <a:pPr>
              <a:spcBef>
                <a:spcPts val="774"/>
              </a:spcBef>
              <a:buSzPct val="100000"/>
            </a:pPr>
            <a:fld id="{8CEAD05E-2714-4B34-B50B-B68BE1D7F5D9}" type="slidenum">
              <a:rPr lang="fr-FR" smtClean="0"/>
              <a:pPr>
                <a:spcBef>
                  <a:spcPts val="774"/>
                </a:spcBef>
                <a:buSzPct val="100000"/>
              </a:pPr>
              <a:t>‹N°›</a:t>
            </a:fld>
            <a:endParaRPr lang="fr-FR"/>
          </a:p>
        </p:txBody>
      </p:sp>
    </p:spTree>
    <p:extLst>
      <p:ext uri="{BB962C8B-B14F-4D97-AF65-F5344CB8AC3E}">
        <p14:creationId xmlns:p14="http://schemas.microsoft.com/office/powerpoint/2010/main" val="93116467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38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Divider - Deloitte white">
    <p:bg bwMode="gray">
      <p:bgPr>
        <a:solidFill>
          <a:srgbClr val="00ABA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52991" y="1880187"/>
            <a:ext cx="11619805" cy="1755329"/>
          </a:xfrm>
        </p:spPr>
        <p:txBody>
          <a:bodyPr anchor="b"/>
          <a:lstStyle>
            <a:lvl1pPr>
              <a:lnSpc>
                <a:spcPct val="95000"/>
              </a:lnSpc>
              <a:defRPr sz="3600" b="1">
                <a:solidFill>
                  <a:schemeClr val="tx1"/>
                </a:solidFill>
                <a:latin typeface="+mj-lt"/>
                <a:ea typeface="Open Sans" panose="020B0606030504020204" pitchFamily="34" charset="0"/>
                <a:cs typeface="Calibri" panose="020F050202020403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552991" y="3779839"/>
            <a:ext cx="11619805" cy="1726811"/>
          </a:xfrm>
        </p:spPr>
        <p:txBody>
          <a:bodyPr lIns="0" tIns="0" rIns="0" bIns="0">
            <a:noAutofit/>
          </a:bodyPr>
          <a:lstStyle>
            <a:lvl1pPr marL="0" indent="0">
              <a:lnSpc>
                <a:spcPct val="95000"/>
              </a:lnSpc>
              <a:spcAft>
                <a:spcPts val="0"/>
              </a:spcAft>
              <a:buNone/>
              <a:defRPr sz="3600">
                <a:solidFill>
                  <a:schemeClr val="tx1"/>
                </a:solidFill>
                <a:latin typeface="+mn-lt"/>
                <a:cs typeface="Calibri" panose="020F0502020204030204" pitchFamily="34" charset="0"/>
              </a:defRPr>
            </a:lvl1pPr>
            <a:lvl2pPr marL="589294" indent="0">
              <a:buNone/>
              <a:defRPr sz="2578">
                <a:solidFill>
                  <a:schemeClr val="tx1">
                    <a:tint val="75000"/>
                  </a:schemeClr>
                </a:solidFill>
              </a:defRPr>
            </a:lvl2pPr>
            <a:lvl3pPr marL="1178588" indent="0">
              <a:buNone/>
              <a:defRPr sz="2320">
                <a:solidFill>
                  <a:schemeClr val="tx1">
                    <a:tint val="75000"/>
                  </a:schemeClr>
                </a:solidFill>
              </a:defRPr>
            </a:lvl3pPr>
            <a:lvl4pPr marL="1767882" indent="0">
              <a:buNone/>
              <a:defRPr sz="2062">
                <a:solidFill>
                  <a:schemeClr val="tx1">
                    <a:tint val="75000"/>
                  </a:schemeClr>
                </a:solidFill>
              </a:defRPr>
            </a:lvl4pPr>
            <a:lvl5pPr marL="2357176" indent="0">
              <a:buNone/>
              <a:defRPr sz="2062">
                <a:solidFill>
                  <a:schemeClr val="tx1">
                    <a:tint val="75000"/>
                  </a:schemeClr>
                </a:solidFill>
              </a:defRPr>
            </a:lvl5pPr>
            <a:lvl6pPr marL="2946470" indent="0">
              <a:buNone/>
              <a:defRPr sz="2062">
                <a:solidFill>
                  <a:schemeClr val="tx1">
                    <a:tint val="75000"/>
                  </a:schemeClr>
                </a:solidFill>
              </a:defRPr>
            </a:lvl6pPr>
            <a:lvl7pPr marL="3535764" indent="0">
              <a:buNone/>
              <a:defRPr sz="2062">
                <a:solidFill>
                  <a:schemeClr val="tx1">
                    <a:tint val="75000"/>
                  </a:schemeClr>
                </a:solidFill>
              </a:defRPr>
            </a:lvl7pPr>
            <a:lvl8pPr marL="4125058" indent="0">
              <a:buNone/>
              <a:defRPr sz="2062">
                <a:solidFill>
                  <a:schemeClr val="tx1">
                    <a:tint val="75000"/>
                  </a:schemeClr>
                </a:solidFill>
              </a:defRPr>
            </a:lvl8pPr>
            <a:lvl9pPr marL="4714352" indent="0">
              <a:buNone/>
              <a:defRPr sz="2062">
                <a:solidFill>
                  <a:schemeClr val="tx1">
                    <a:tint val="75000"/>
                  </a:schemeClr>
                </a:solidFill>
              </a:defRPr>
            </a:lvl9pPr>
          </a:lstStyle>
          <a:p>
            <a:pPr lvl="0"/>
            <a:r>
              <a:rPr lang="en-US" noProof="0"/>
              <a:t>Click to edit Master text styles</a:t>
            </a:r>
          </a:p>
        </p:txBody>
      </p:sp>
      <p:sp>
        <p:nvSpPr>
          <p:cNvPr id="7" name="Date Placeholder 7">
            <a:extLst>
              <a:ext uri="{FF2B5EF4-FFF2-40B4-BE49-F238E27FC236}">
                <a16:creationId xmlns:a16="http://schemas.microsoft.com/office/drawing/2014/main" id="{12B2C9AA-2955-451E-BD3B-D359DD5E535F}"/>
              </a:ext>
            </a:extLst>
          </p:cNvPr>
          <p:cNvSpPr>
            <a:spLocks noGrp="1"/>
          </p:cNvSpPr>
          <p:nvPr>
            <p:ph type="dt" sz="half" idx="2"/>
          </p:nvPr>
        </p:nvSpPr>
        <p:spPr>
          <a:xfrm>
            <a:off x="6983551" y="7140779"/>
            <a:ext cx="5397693" cy="138499"/>
          </a:xfrm>
          <a:prstGeom prst="rect">
            <a:avLst/>
          </a:prstGeom>
          <a:noFill/>
        </p:spPr>
        <p:txBody>
          <a:bodyPr wrap="square" lIns="0" tIns="0" rIns="0" bIns="0" rtlCol="0">
            <a:spAutoFit/>
          </a:bodyPr>
          <a:lstStyle>
            <a:lvl1pPr algn="r">
              <a:defRPr lang="fr-FR" sz="900" smtClean="0">
                <a:latin typeface="Calibri" panose="020F0502020204030204" pitchFamily="34" charset="0"/>
                <a:cs typeface="Calibri" panose="020F0502020204030204" pitchFamily="34" charset="0"/>
              </a:defRPr>
            </a:lvl1pPr>
          </a:lstStyle>
          <a:p>
            <a:pPr>
              <a:buSzPct val="100000"/>
              <a:buFont typeface="Arial"/>
              <a:buNone/>
            </a:pPr>
            <a:endParaRPr lang="fr-FR"/>
          </a:p>
        </p:txBody>
      </p:sp>
      <p:sp>
        <p:nvSpPr>
          <p:cNvPr id="8" name="Footer Placeholder 8">
            <a:extLst>
              <a:ext uri="{FF2B5EF4-FFF2-40B4-BE49-F238E27FC236}">
                <a16:creationId xmlns:a16="http://schemas.microsoft.com/office/drawing/2014/main" id="{E9524602-F893-4843-9ED2-DDCD10CF9305}"/>
              </a:ext>
            </a:extLst>
          </p:cNvPr>
          <p:cNvSpPr>
            <a:spLocks noGrp="1"/>
          </p:cNvSpPr>
          <p:nvPr>
            <p:ph type="ftr" sz="quarter" idx="3"/>
          </p:nvPr>
        </p:nvSpPr>
        <p:spPr>
          <a:xfrm>
            <a:off x="552990" y="7140779"/>
            <a:ext cx="5903237" cy="138499"/>
          </a:xfrm>
          <a:prstGeom prst="rect">
            <a:avLst/>
          </a:prstGeom>
          <a:noFill/>
        </p:spPr>
        <p:txBody>
          <a:bodyPr wrap="square" lIns="0" tIns="0" rIns="0" bIns="0" rtlCol="0">
            <a:spAutoFit/>
          </a:bodyPr>
          <a:lstStyle>
            <a:lvl1pPr>
              <a:defRPr lang="fr-FR" sz="900">
                <a:latin typeface="Calibri" panose="020F0502020204030204" pitchFamily="34" charset="0"/>
                <a:cs typeface="Calibri" panose="020F0502020204030204" pitchFamily="34" charset="0"/>
              </a:defRPr>
            </a:lvl1pPr>
          </a:lstStyle>
          <a:p>
            <a:pPr>
              <a:spcBef>
                <a:spcPts val="774"/>
              </a:spcBef>
              <a:buSzPct val="100000"/>
            </a:pPr>
            <a:r>
              <a:rPr lang="pt-BR"/>
              <a:t>© 2023 Deloitte SAS - Confidential Document</a:t>
            </a:r>
          </a:p>
        </p:txBody>
      </p:sp>
      <p:sp>
        <p:nvSpPr>
          <p:cNvPr id="9" name="Slide Number Placeholder 9">
            <a:extLst>
              <a:ext uri="{FF2B5EF4-FFF2-40B4-BE49-F238E27FC236}">
                <a16:creationId xmlns:a16="http://schemas.microsoft.com/office/drawing/2014/main" id="{6B3340F5-01B8-4F20-B9BB-59132F36331D}"/>
              </a:ext>
            </a:extLst>
          </p:cNvPr>
          <p:cNvSpPr>
            <a:spLocks noGrp="1"/>
          </p:cNvSpPr>
          <p:nvPr>
            <p:ph type="sldNum" sz="quarter" idx="4"/>
          </p:nvPr>
        </p:nvSpPr>
        <p:spPr>
          <a:xfrm>
            <a:off x="12547294" y="7140779"/>
            <a:ext cx="339493" cy="138499"/>
          </a:xfrm>
          <a:prstGeom prst="rect">
            <a:avLst/>
          </a:prstGeom>
          <a:noFill/>
        </p:spPr>
        <p:txBody>
          <a:bodyPr wrap="square" lIns="0" tIns="0" rIns="0" bIns="0" rtlCol="0">
            <a:spAutoFit/>
          </a:bodyPr>
          <a:lstStyle>
            <a:lvl1pPr algn="r">
              <a:defRPr lang="fr-FR" sz="900" smtClean="0">
                <a:latin typeface="Calibri" panose="020F0502020204030204" pitchFamily="34" charset="0"/>
                <a:cs typeface="Calibri" panose="020F0502020204030204" pitchFamily="34" charset="0"/>
              </a:defRPr>
            </a:lvl1pPr>
          </a:lstStyle>
          <a:p>
            <a:pPr>
              <a:spcBef>
                <a:spcPts val="774"/>
              </a:spcBef>
              <a:buSzPct val="100000"/>
            </a:pPr>
            <a:fld id="{8CEAD05E-2714-4B34-B50B-B68BE1D7F5D9}" type="slidenum">
              <a:rPr lang="fr-FR" smtClean="0"/>
              <a:pPr>
                <a:spcBef>
                  <a:spcPts val="774"/>
                </a:spcBef>
                <a:buSzPct val="100000"/>
              </a:pPr>
              <a:t>‹N°›</a:t>
            </a:fld>
            <a:endParaRPr lang="fr-FR"/>
          </a:p>
        </p:txBody>
      </p:sp>
    </p:spTree>
    <p:extLst>
      <p:ext uri="{BB962C8B-B14F-4D97-AF65-F5344CB8AC3E}">
        <p14:creationId xmlns:p14="http://schemas.microsoft.com/office/powerpoint/2010/main" val="39177405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381"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_Divider - Deloitte white">
    <p:bg bwMode="gray">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52991" y="1880187"/>
            <a:ext cx="11619805" cy="1755329"/>
          </a:xfrm>
        </p:spPr>
        <p:txBody>
          <a:bodyPr anchor="b"/>
          <a:lstStyle>
            <a:lvl1pPr>
              <a:lnSpc>
                <a:spcPct val="95000"/>
              </a:lnSpc>
              <a:defRPr sz="3600" b="1">
                <a:solidFill>
                  <a:schemeClr val="tx1"/>
                </a:solidFill>
                <a:latin typeface="+mj-lt"/>
                <a:ea typeface="Open Sans" panose="020B0606030504020204" pitchFamily="34" charset="0"/>
                <a:cs typeface="Calibri" panose="020F050202020403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552991" y="3779839"/>
            <a:ext cx="11619805" cy="1726811"/>
          </a:xfrm>
        </p:spPr>
        <p:txBody>
          <a:bodyPr lIns="0" tIns="0" rIns="0" bIns="0">
            <a:noAutofit/>
          </a:bodyPr>
          <a:lstStyle>
            <a:lvl1pPr marL="0" indent="0">
              <a:lnSpc>
                <a:spcPct val="95000"/>
              </a:lnSpc>
              <a:spcAft>
                <a:spcPts val="0"/>
              </a:spcAft>
              <a:buNone/>
              <a:defRPr sz="3600">
                <a:solidFill>
                  <a:schemeClr val="tx1"/>
                </a:solidFill>
                <a:latin typeface="+mn-lt"/>
                <a:cs typeface="Calibri" panose="020F0502020204030204" pitchFamily="34" charset="0"/>
              </a:defRPr>
            </a:lvl1pPr>
            <a:lvl2pPr marL="589294" indent="0">
              <a:buNone/>
              <a:defRPr sz="2578">
                <a:solidFill>
                  <a:schemeClr val="tx1">
                    <a:tint val="75000"/>
                  </a:schemeClr>
                </a:solidFill>
              </a:defRPr>
            </a:lvl2pPr>
            <a:lvl3pPr marL="1178588" indent="0">
              <a:buNone/>
              <a:defRPr sz="2320">
                <a:solidFill>
                  <a:schemeClr val="tx1">
                    <a:tint val="75000"/>
                  </a:schemeClr>
                </a:solidFill>
              </a:defRPr>
            </a:lvl3pPr>
            <a:lvl4pPr marL="1767882" indent="0">
              <a:buNone/>
              <a:defRPr sz="2062">
                <a:solidFill>
                  <a:schemeClr val="tx1">
                    <a:tint val="75000"/>
                  </a:schemeClr>
                </a:solidFill>
              </a:defRPr>
            </a:lvl4pPr>
            <a:lvl5pPr marL="2357176" indent="0">
              <a:buNone/>
              <a:defRPr sz="2062">
                <a:solidFill>
                  <a:schemeClr val="tx1">
                    <a:tint val="75000"/>
                  </a:schemeClr>
                </a:solidFill>
              </a:defRPr>
            </a:lvl5pPr>
            <a:lvl6pPr marL="2946470" indent="0">
              <a:buNone/>
              <a:defRPr sz="2062">
                <a:solidFill>
                  <a:schemeClr val="tx1">
                    <a:tint val="75000"/>
                  </a:schemeClr>
                </a:solidFill>
              </a:defRPr>
            </a:lvl6pPr>
            <a:lvl7pPr marL="3535764" indent="0">
              <a:buNone/>
              <a:defRPr sz="2062">
                <a:solidFill>
                  <a:schemeClr val="tx1">
                    <a:tint val="75000"/>
                  </a:schemeClr>
                </a:solidFill>
              </a:defRPr>
            </a:lvl7pPr>
            <a:lvl8pPr marL="4125058" indent="0">
              <a:buNone/>
              <a:defRPr sz="2062">
                <a:solidFill>
                  <a:schemeClr val="tx1">
                    <a:tint val="75000"/>
                  </a:schemeClr>
                </a:solidFill>
              </a:defRPr>
            </a:lvl8pPr>
            <a:lvl9pPr marL="4714352" indent="0">
              <a:buNone/>
              <a:defRPr sz="2062">
                <a:solidFill>
                  <a:schemeClr val="tx1">
                    <a:tint val="75000"/>
                  </a:schemeClr>
                </a:solidFill>
              </a:defRPr>
            </a:lvl9pPr>
          </a:lstStyle>
          <a:p>
            <a:pPr lvl="0"/>
            <a:r>
              <a:rPr lang="en-US" noProof="0"/>
              <a:t>Click to edit Master text styles</a:t>
            </a:r>
          </a:p>
        </p:txBody>
      </p:sp>
      <p:sp>
        <p:nvSpPr>
          <p:cNvPr id="7" name="Date Placeholder 7">
            <a:extLst>
              <a:ext uri="{FF2B5EF4-FFF2-40B4-BE49-F238E27FC236}">
                <a16:creationId xmlns:a16="http://schemas.microsoft.com/office/drawing/2014/main" id="{25D396C3-8E52-46B1-8AE0-76470C6F10BC}"/>
              </a:ext>
            </a:extLst>
          </p:cNvPr>
          <p:cNvSpPr>
            <a:spLocks noGrp="1"/>
          </p:cNvSpPr>
          <p:nvPr>
            <p:ph type="dt" sz="half" idx="2"/>
          </p:nvPr>
        </p:nvSpPr>
        <p:spPr>
          <a:xfrm>
            <a:off x="6983551" y="7140779"/>
            <a:ext cx="5397693" cy="138499"/>
          </a:xfrm>
          <a:prstGeom prst="rect">
            <a:avLst/>
          </a:prstGeom>
          <a:noFill/>
        </p:spPr>
        <p:txBody>
          <a:bodyPr wrap="square" lIns="0" tIns="0" rIns="0" bIns="0" rtlCol="0">
            <a:spAutoFit/>
          </a:bodyPr>
          <a:lstStyle>
            <a:lvl1pPr algn="r">
              <a:defRPr lang="fr-FR" sz="900" smtClean="0">
                <a:latin typeface="Calibri" panose="020F0502020204030204" pitchFamily="34" charset="0"/>
                <a:cs typeface="Calibri" panose="020F0502020204030204" pitchFamily="34" charset="0"/>
              </a:defRPr>
            </a:lvl1pPr>
          </a:lstStyle>
          <a:p>
            <a:pPr>
              <a:buSzPct val="100000"/>
              <a:buFont typeface="Arial"/>
              <a:buNone/>
            </a:pPr>
            <a:endParaRPr lang="fr-FR"/>
          </a:p>
        </p:txBody>
      </p:sp>
      <p:sp>
        <p:nvSpPr>
          <p:cNvPr id="8" name="Footer Placeholder 8">
            <a:extLst>
              <a:ext uri="{FF2B5EF4-FFF2-40B4-BE49-F238E27FC236}">
                <a16:creationId xmlns:a16="http://schemas.microsoft.com/office/drawing/2014/main" id="{DD08C36C-A583-41A8-9C2A-71522C66BB3E}"/>
              </a:ext>
            </a:extLst>
          </p:cNvPr>
          <p:cNvSpPr>
            <a:spLocks noGrp="1"/>
          </p:cNvSpPr>
          <p:nvPr>
            <p:ph type="ftr" sz="quarter" idx="3"/>
          </p:nvPr>
        </p:nvSpPr>
        <p:spPr>
          <a:xfrm>
            <a:off x="552990" y="7140779"/>
            <a:ext cx="5903237" cy="138499"/>
          </a:xfrm>
          <a:prstGeom prst="rect">
            <a:avLst/>
          </a:prstGeom>
          <a:noFill/>
        </p:spPr>
        <p:txBody>
          <a:bodyPr wrap="square" lIns="0" tIns="0" rIns="0" bIns="0" rtlCol="0">
            <a:spAutoFit/>
          </a:bodyPr>
          <a:lstStyle>
            <a:lvl1pPr>
              <a:defRPr lang="fr-FR" sz="900">
                <a:latin typeface="Calibri" panose="020F0502020204030204" pitchFamily="34" charset="0"/>
                <a:cs typeface="Calibri" panose="020F0502020204030204" pitchFamily="34" charset="0"/>
              </a:defRPr>
            </a:lvl1pPr>
          </a:lstStyle>
          <a:p>
            <a:pPr>
              <a:spcBef>
                <a:spcPts val="774"/>
              </a:spcBef>
              <a:buSzPct val="100000"/>
            </a:pPr>
            <a:r>
              <a:rPr lang="pt-BR"/>
              <a:t>© 2023 Deloitte SAS - Confidential Document</a:t>
            </a:r>
          </a:p>
        </p:txBody>
      </p:sp>
      <p:sp>
        <p:nvSpPr>
          <p:cNvPr id="9" name="Slide Number Placeholder 9">
            <a:extLst>
              <a:ext uri="{FF2B5EF4-FFF2-40B4-BE49-F238E27FC236}">
                <a16:creationId xmlns:a16="http://schemas.microsoft.com/office/drawing/2014/main" id="{EFB51428-15F0-4F94-A324-10306BF049F8}"/>
              </a:ext>
            </a:extLst>
          </p:cNvPr>
          <p:cNvSpPr>
            <a:spLocks noGrp="1"/>
          </p:cNvSpPr>
          <p:nvPr>
            <p:ph type="sldNum" sz="quarter" idx="4"/>
          </p:nvPr>
        </p:nvSpPr>
        <p:spPr>
          <a:xfrm>
            <a:off x="12547294" y="7140779"/>
            <a:ext cx="339493" cy="138499"/>
          </a:xfrm>
          <a:prstGeom prst="rect">
            <a:avLst/>
          </a:prstGeom>
          <a:noFill/>
        </p:spPr>
        <p:txBody>
          <a:bodyPr wrap="square" lIns="0" tIns="0" rIns="0" bIns="0" rtlCol="0">
            <a:spAutoFit/>
          </a:bodyPr>
          <a:lstStyle>
            <a:lvl1pPr algn="r">
              <a:defRPr lang="fr-FR" sz="900" smtClean="0">
                <a:latin typeface="Calibri" panose="020F0502020204030204" pitchFamily="34" charset="0"/>
                <a:cs typeface="Calibri" panose="020F0502020204030204" pitchFamily="34" charset="0"/>
              </a:defRPr>
            </a:lvl1pPr>
          </a:lstStyle>
          <a:p>
            <a:pPr>
              <a:spcBef>
                <a:spcPts val="774"/>
              </a:spcBef>
              <a:buSzPct val="100000"/>
            </a:pPr>
            <a:fld id="{8CEAD05E-2714-4B34-B50B-B68BE1D7F5D9}" type="slidenum">
              <a:rPr lang="fr-FR" smtClean="0"/>
              <a:pPr>
                <a:spcBef>
                  <a:spcPts val="774"/>
                </a:spcBef>
                <a:buSzPct val="100000"/>
              </a:pPr>
              <a:t>‹N°›</a:t>
            </a:fld>
            <a:endParaRPr lang="fr-FR"/>
          </a:p>
        </p:txBody>
      </p:sp>
    </p:spTree>
    <p:extLst>
      <p:ext uri="{BB962C8B-B14F-4D97-AF65-F5344CB8AC3E}">
        <p14:creationId xmlns:p14="http://schemas.microsoft.com/office/powerpoint/2010/main" val="215035603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381"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Key statement white">
    <p:bg>
      <p:bgRef idx="1001">
        <a:schemeClr val="bg1"/>
      </p:bgRef>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52993" y="1795424"/>
            <a:ext cx="10226828" cy="5239275"/>
          </a:xfrm>
          <a:prstGeom prst="rect">
            <a:avLst/>
          </a:prstGeom>
        </p:spPr>
        <p:txBody>
          <a:bodyPr>
            <a:normAutofit/>
          </a:bodyPr>
          <a:lstStyle>
            <a:lvl1pPr>
              <a:spcBef>
                <a:spcPts val="4640"/>
              </a:spcBef>
              <a:defRPr sz="3600">
                <a:solidFill>
                  <a:schemeClr val="tx1"/>
                </a:solidFill>
              </a:defRPr>
            </a:lvl1pPr>
            <a:lvl2pPr marL="589294" indent="-589294">
              <a:defRPr sz="3867">
                <a:solidFill>
                  <a:schemeClr val="bg2"/>
                </a:solidFill>
              </a:defRPr>
            </a:lvl2pPr>
            <a:lvl3pPr>
              <a:defRPr sz="3867">
                <a:solidFill>
                  <a:schemeClr val="bg2"/>
                </a:solidFill>
              </a:defRPr>
            </a:lvl3pPr>
            <a:lvl4pPr>
              <a:defRPr sz="3867">
                <a:solidFill>
                  <a:schemeClr val="bg2"/>
                </a:solidFill>
              </a:defRPr>
            </a:lvl4pPr>
            <a:lvl5pPr>
              <a:defRPr sz="3867">
                <a:solidFill>
                  <a:schemeClr val="bg2"/>
                </a:solidFill>
              </a:defRPr>
            </a:lvl5pPr>
          </a:lstStyle>
          <a:p>
            <a:pPr lvl="0"/>
            <a:r>
              <a:rPr lang="en-US" noProof="0"/>
              <a:t>Click to edit Master text styles</a:t>
            </a:r>
          </a:p>
        </p:txBody>
      </p:sp>
      <p:sp>
        <p:nvSpPr>
          <p:cNvPr id="7" name="Date Placeholder 7">
            <a:extLst>
              <a:ext uri="{FF2B5EF4-FFF2-40B4-BE49-F238E27FC236}">
                <a16:creationId xmlns:a16="http://schemas.microsoft.com/office/drawing/2014/main" id="{89B43755-E2AA-4294-8D6C-0D72941FFD70}"/>
              </a:ext>
            </a:extLst>
          </p:cNvPr>
          <p:cNvSpPr>
            <a:spLocks noGrp="1"/>
          </p:cNvSpPr>
          <p:nvPr>
            <p:ph type="dt" sz="half" idx="2"/>
          </p:nvPr>
        </p:nvSpPr>
        <p:spPr>
          <a:xfrm>
            <a:off x="6983551" y="7140779"/>
            <a:ext cx="5397693" cy="138499"/>
          </a:xfrm>
          <a:prstGeom prst="rect">
            <a:avLst/>
          </a:prstGeom>
          <a:noFill/>
        </p:spPr>
        <p:txBody>
          <a:bodyPr wrap="square" lIns="0" tIns="0" rIns="0" bIns="0" rtlCol="0">
            <a:spAutoFit/>
          </a:bodyPr>
          <a:lstStyle>
            <a:lvl1pPr algn="r">
              <a:defRPr lang="fr-FR" sz="900" smtClean="0">
                <a:latin typeface="Calibri" panose="020F0502020204030204" pitchFamily="34" charset="0"/>
                <a:cs typeface="Calibri" panose="020F0502020204030204" pitchFamily="34" charset="0"/>
              </a:defRPr>
            </a:lvl1pPr>
          </a:lstStyle>
          <a:p>
            <a:pPr>
              <a:buSzPct val="100000"/>
              <a:buFont typeface="Arial"/>
              <a:buNone/>
            </a:pPr>
            <a:endParaRPr lang="fr-FR"/>
          </a:p>
        </p:txBody>
      </p:sp>
      <p:sp>
        <p:nvSpPr>
          <p:cNvPr id="8" name="Footer Placeholder 8">
            <a:extLst>
              <a:ext uri="{FF2B5EF4-FFF2-40B4-BE49-F238E27FC236}">
                <a16:creationId xmlns:a16="http://schemas.microsoft.com/office/drawing/2014/main" id="{E98FE35F-A961-47AA-9433-EE84B82B89FE}"/>
              </a:ext>
            </a:extLst>
          </p:cNvPr>
          <p:cNvSpPr>
            <a:spLocks noGrp="1"/>
          </p:cNvSpPr>
          <p:nvPr>
            <p:ph type="ftr" sz="quarter" idx="3"/>
          </p:nvPr>
        </p:nvSpPr>
        <p:spPr>
          <a:xfrm>
            <a:off x="552990" y="7140779"/>
            <a:ext cx="5903237" cy="138499"/>
          </a:xfrm>
          <a:prstGeom prst="rect">
            <a:avLst/>
          </a:prstGeom>
          <a:noFill/>
        </p:spPr>
        <p:txBody>
          <a:bodyPr wrap="square" lIns="0" tIns="0" rIns="0" bIns="0" rtlCol="0">
            <a:spAutoFit/>
          </a:bodyPr>
          <a:lstStyle>
            <a:lvl1pPr>
              <a:defRPr lang="fr-FR" sz="900">
                <a:latin typeface="Calibri" panose="020F0502020204030204" pitchFamily="34" charset="0"/>
                <a:cs typeface="Calibri" panose="020F0502020204030204" pitchFamily="34" charset="0"/>
              </a:defRPr>
            </a:lvl1pPr>
          </a:lstStyle>
          <a:p>
            <a:pPr>
              <a:spcBef>
                <a:spcPts val="774"/>
              </a:spcBef>
              <a:buSzPct val="100000"/>
            </a:pPr>
            <a:r>
              <a:rPr lang="pt-BR"/>
              <a:t>© 2023 Deloitte SAS - Confidential Document</a:t>
            </a:r>
          </a:p>
        </p:txBody>
      </p:sp>
      <p:sp>
        <p:nvSpPr>
          <p:cNvPr id="9" name="Slide Number Placeholder 9">
            <a:extLst>
              <a:ext uri="{FF2B5EF4-FFF2-40B4-BE49-F238E27FC236}">
                <a16:creationId xmlns:a16="http://schemas.microsoft.com/office/drawing/2014/main" id="{CB3379E0-B07E-420A-A7C0-9388479070E4}"/>
              </a:ext>
            </a:extLst>
          </p:cNvPr>
          <p:cNvSpPr>
            <a:spLocks noGrp="1"/>
          </p:cNvSpPr>
          <p:nvPr>
            <p:ph type="sldNum" sz="quarter" idx="4"/>
          </p:nvPr>
        </p:nvSpPr>
        <p:spPr>
          <a:xfrm>
            <a:off x="12547294" y="7140779"/>
            <a:ext cx="339493" cy="138499"/>
          </a:xfrm>
          <a:prstGeom prst="rect">
            <a:avLst/>
          </a:prstGeom>
          <a:noFill/>
        </p:spPr>
        <p:txBody>
          <a:bodyPr wrap="square" lIns="0" tIns="0" rIns="0" bIns="0" rtlCol="0">
            <a:spAutoFit/>
          </a:bodyPr>
          <a:lstStyle>
            <a:lvl1pPr algn="r">
              <a:defRPr lang="fr-FR" sz="900" smtClean="0">
                <a:latin typeface="Calibri" panose="020F0502020204030204" pitchFamily="34" charset="0"/>
                <a:cs typeface="Calibri" panose="020F0502020204030204" pitchFamily="34" charset="0"/>
              </a:defRPr>
            </a:lvl1pPr>
          </a:lstStyle>
          <a:p>
            <a:pPr>
              <a:spcBef>
                <a:spcPts val="774"/>
              </a:spcBef>
              <a:buSzPct val="100000"/>
            </a:pPr>
            <a:fld id="{8CEAD05E-2714-4B34-B50B-B68BE1D7F5D9}" type="slidenum">
              <a:rPr lang="fr-FR" smtClean="0"/>
              <a:pPr>
                <a:spcBef>
                  <a:spcPts val="774"/>
                </a:spcBef>
                <a:buSzPct val="100000"/>
              </a:pPr>
              <a:t>‹N°›</a:t>
            </a:fld>
            <a:endParaRPr lang="fr-FR"/>
          </a:p>
        </p:txBody>
      </p:sp>
    </p:spTree>
    <p:extLst>
      <p:ext uri="{BB962C8B-B14F-4D97-AF65-F5344CB8AC3E}">
        <p14:creationId xmlns:p14="http://schemas.microsoft.com/office/powerpoint/2010/main" val="164239138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Letter Layou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9769254" y="447463"/>
            <a:ext cx="3091148" cy="1132915"/>
          </a:xfrm>
        </p:spPr>
        <p:txBody>
          <a:bodyPr>
            <a:normAutofit/>
          </a:bodyPr>
          <a:lstStyle>
            <a:lvl1pPr>
              <a:spcBef>
                <a:spcPts val="238"/>
              </a:spcBef>
              <a:defRPr sz="1200">
                <a:solidFill>
                  <a:schemeClr val="tx1"/>
                </a:solidFill>
              </a:defRPr>
            </a:lvl1pPr>
            <a:lvl2pPr>
              <a:defRPr sz="1249">
                <a:solidFill>
                  <a:schemeClr val="tx2"/>
                </a:solidFill>
              </a:defRPr>
            </a:lvl2pPr>
            <a:lvl3pPr>
              <a:defRPr sz="1249">
                <a:solidFill>
                  <a:schemeClr val="tx2"/>
                </a:solidFill>
              </a:defRPr>
            </a:lvl3pPr>
            <a:lvl4pPr>
              <a:defRPr sz="1189">
                <a:solidFill>
                  <a:schemeClr val="tx2"/>
                </a:solidFill>
              </a:defRPr>
            </a:lvl4pPr>
            <a:lvl5pPr>
              <a:defRPr sz="1189">
                <a:solidFill>
                  <a:schemeClr val="tx2"/>
                </a:solidFill>
              </a:defRPr>
            </a:lvl5pPr>
          </a:lstStyle>
          <a:p>
            <a:pPr lvl="0"/>
            <a:r>
              <a:rPr lang="en-US"/>
              <a:t>Click to edit Master text styles</a:t>
            </a:r>
          </a:p>
        </p:txBody>
      </p:sp>
      <p:sp>
        <p:nvSpPr>
          <p:cNvPr id="7" name="Text Placeholder 6"/>
          <p:cNvSpPr>
            <a:spLocks noGrp="1"/>
          </p:cNvSpPr>
          <p:nvPr>
            <p:ph type="body" sz="quarter" idx="11"/>
          </p:nvPr>
        </p:nvSpPr>
        <p:spPr>
          <a:xfrm>
            <a:off x="552990" y="1874172"/>
            <a:ext cx="3049364" cy="5133298"/>
          </a:xfrm>
        </p:spPr>
        <p:txBody>
          <a:bodyPr>
            <a:normAutofit/>
          </a:bodyPr>
          <a:lstStyle>
            <a:lvl1pPr>
              <a:spcBef>
                <a:spcPts val="0"/>
              </a:spcBef>
              <a:spcAft>
                <a:spcPts val="714"/>
              </a:spcAft>
              <a:defRPr sz="1200"/>
            </a:lvl1pPr>
            <a:lvl2pPr>
              <a:spcBef>
                <a:spcPts val="357"/>
              </a:spcBef>
              <a:defRPr/>
            </a:lvl2pPr>
            <a:lvl3pPr>
              <a:spcBef>
                <a:spcPts val="357"/>
              </a:spcBef>
              <a:defRPr/>
            </a:lvl3pPr>
            <a:lvl4pPr>
              <a:spcBef>
                <a:spcPts val="357"/>
              </a:spcBef>
              <a:defRPr/>
            </a:lvl4pPr>
            <a:lvl5pPr>
              <a:spcBef>
                <a:spcPts val="357"/>
              </a:spcBef>
              <a:defRPr/>
            </a:lvl5pPr>
          </a:lstStyle>
          <a:p>
            <a:pPr lvl="0"/>
            <a:r>
              <a:rPr lang="en-US"/>
              <a:t>Click to edit Master text styles</a:t>
            </a:r>
          </a:p>
        </p:txBody>
      </p:sp>
      <p:sp>
        <p:nvSpPr>
          <p:cNvPr id="9" name="Text Placeholder 8"/>
          <p:cNvSpPr>
            <a:spLocks noGrp="1"/>
          </p:cNvSpPr>
          <p:nvPr>
            <p:ph type="body" sz="quarter" idx="12"/>
          </p:nvPr>
        </p:nvSpPr>
        <p:spPr>
          <a:xfrm>
            <a:off x="4167266" y="1874169"/>
            <a:ext cx="8693137" cy="5134280"/>
          </a:xfrm>
        </p:spPr>
        <p:txBody>
          <a:bodyPr>
            <a:normAutofit/>
          </a:bodyPr>
          <a:lstStyle>
            <a:lvl1pPr>
              <a:spcBef>
                <a:spcPts val="0"/>
              </a:spcBef>
              <a:spcAft>
                <a:spcPts val="1200"/>
              </a:spcAft>
              <a:defRPr sz="1200"/>
            </a:lvl1pPr>
            <a:lvl2pPr>
              <a:spcBef>
                <a:spcPts val="0"/>
              </a:spcBef>
              <a:spcAft>
                <a:spcPts val="1200"/>
              </a:spcAft>
              <a:defRPr sz="1200"/>
            </a:lvl2pPr>
            <a:lvl3pPr>
              <a:spcBef>
                <a:spcPts val="0"/>
              </a:spcBef>
              <a:spcAft>
                <a:spcPts val="1200"/>
              </a:spcAft>
              <a:defRPr sz="1200"/>
            </a:lvl3pPr>
            <a:lvl4pPr>
              <a:spcBef>
                <a:spcPts val="0"/>
              </a:spcBef>
              <a:spcAft>
                <a:spcPts val="1200"/>
              </a:spcAft>
              <a:defRPr sz="1200"/>
            </a:lvl4pPr>
            <a:lvl5pPr>
              <a:spcBef>
                <a:spcPts val="0"/>
              </a:spcBef>
              <a:spcAft>
                <a:spcPts val="120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6" name="Group 15">
            <a:extLst>
              <a:ext uri="{FF2B5EF4-FFF2-40B4-BE49-F238E27FC236}">
                <a16:creationId xmlns:a16="http://schemas.microsoft.com/office/drawing/2014/main" id="{72BEB744-5149-417C-BD34-E606A7432724}"/>
              </a:ext>
            </a:extLst>
          </p:cNvPr>
          <p:cNvGrpSpPr>
            <a:grpSpLocks noChangeAspect="1"/>
          </p:cNvGrpSpPr>
          <p:nvPr/>
        </p:nvGrpSpPr>
        <p:grpSpPr>
          <a:xfrm>
            <a:off x="475141" y="377999"/>
            <a:ext cx="2528713" cy="382438"/>
            <a:chOff x="398463" y="404813"/>
            <a:chExt cx="1627187" cy="307976"/>
          </a:xfrm>
          <a:solidFill>
            <a:schemeClr val="tx1"/>
          </a:solidFill>
        </p:grpSpPr>
        <p:sp>
          <p:nvSpPr>
            <p:cNvPr id="17" name="Oval 5">
              <a:extLst>
                <a:ext uri="{FF2B5EF4-FFF2-40B4-BE49-F238E27FC236}">
                  <a16:creationId xmlns:a16="http://schemas.microsoft.com/office/drawing/2014/main" id="{8E059066-77C8-4F52-87EE-27DC3A5C59D8}"/>
                </a:ext>
              </a:extLst>
            </p:cNvPr>
            <p:cNvSpPr>
              <a:spLocks noChangeArrowheads="1"/>
            </p:cNvSpPr>
            <p:nvPr/>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18" name="Freeform 6">
              <a:extLst>
                <a:ext uri="{FF2B5EF4-FFF2-40B4-BE49-F238E27FC236}">
                  <a16:creationId xmlns:a16="http://schemas.microsoft.com/office/drawing/2014/main" id="{0AE66270-8066-46EA-BB67-FD911F284AA9}"/>
                </a:ext>
              </a:extLst>
            </p:cNvPr>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19" name="Rectangle 7">
              <a:extLst>
                <a:ext uri="{FF2B5EF4-FFF2-40B4-BE49-F238E27FC236}">
                  <a16:creationId xmlns:a16="http://schemas.microsoft.com/office/drawing/2014/main" id="{863FE964-DEE5-4A91-9BDC-3D851F67D77C}"/>
                </a:ext>
              </a:extLst>
            </p:cNvPr>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31" name="Freeform 8">
              <a:extLst>
                <a:ext uri="{FF2B5EF4-FFF2-40B4-BE49-F238E27FC236}">
                  <a16:creationId xmlns:a16="http://schemas.microsoft.com/office/drawing/2014/main" id="{D379331D-0D61-47A2-B269-FBB652C6A0B3}"/>
                </a:ext>
              </a:extLst>
            </p:cNvPr>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32" name="Rectangle 9">
              <a:extLst>
                <a:ext uri="{FF2B5EF4-FFF2-40B4-BE49-F238E27FC236}">
                  <a16:creationId xmlns:a16="http://schemas.microsoft.com/office/drawing/2014/main" id="{78E62A42-9DAE-4274-B918-3B076B708BFC}"/>
                </a:ext>
              </a:extLst>
            </p:cNvPr>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33" name="Rectangle 10">
              <a:extLst>
                <a:ext uri="{FF2B5EF4-FFF2-40B4-BE49-F238E27FC236}">
                  <a16:creationId xmlns:a16="http://schemas.microsoft.com/office/drawing/2014/main" id="{B404A3E9-9E29-4ABC-AA21-378637C653C3}"/>
                </a:ext>
              </a:extLst>
            </p:cNvPr>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34" name="Freeform 11">
              <a:extLst>
                <a:ext uri="{FF2B5EF4-FFF2-40B4-BE49-F238E27FC236}">
                  <a16:creationId xmlns:a16="http://schemas.microsoft.com/office/drawing/2014/main" id="{3711DE3C-E7AE-4B9E-8F76-549C58F552B1}"/>
                </a:ext>
              </a:extLst>
            </p:cNvPr>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35" name="Freeform 12">
              <a:extLst>
                <a:ext uri="{FF2B5EF4-FFF2-40B4-BE49-F238E27FC236}">
                  <a16:creationId xmlns:a16="http://schemas.microsoft.com/office/drawing/2014/main" id="{8E205525-08D8-4A2D-AA9A-731AAA948A4A}"/>
                </a:ext>
              </a:extLst>
            </p:cNvPr>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36" name="Freeform 13">
              <a:extLst>
                <a:ext uri="{FF2B5EF4-FFF2-40B4-BE49-F238E27FC236}">
                  <a16:creationId xmlns:a16="http://schemas.microsoft.com/office/drawing/2014/main" id="{DD47C0C3-2523-4927-9D2D-1561AB52A1A8}"/>
                </a:ext>
              </a:extLst>
            </p:cNvPr>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37" name="Freeform 14">
              <a:extLst>
                <a:ext uri="{FF2B5EF4-FFF2-40B4-BE49-F238E27FC236}">
                  <a16:creationId xmlns:a16="http://schemas.microsoft.com/office/drawing/2014/main" id="{F5F5D726-C114-4AC4-B1B2-08ED48139B07}"/>
                </a:ext>
              </a:extLst>
            </p:cNvPr>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grpSp>
      <p:sp>
        <p:nvSpPr>
          <p:cNvPr id="23" name="Date Placeholder 7">
            <a:extLst>
              <a:ext uri="{FF2B5EF4-FFF2-40B4-BE49-F238E27FC236}">
                <a16:creationId xmlns:a16="http://schemas.microsoft.com/office/drawing/2014/main" id="{F31A6CCF-CE6B-4550-87D8-8CFD9B062DEB}"/>
              </a:ext>
            </a:extLst>
          </p:cNvPr>
          <p:cNvSpPr>
            <a:spLocks noGrp="1"/>
          </p:cNvSpPr>
          <p:nvPr>
            <p:ph type="dt" sz="half" idx="2"/>
          </p:nvPr>
        </p:nvSpPr>
        <p:spPr>
          <a:xfrm>
            <a:off x="6983551" y="7140779"/>
            <a:ext cx="5397693" cy="138499"/>
          </a:xfrm>
          <a:prstGeom prst="rect">
            <a:avLst/>
          </a:prstGeom>
          <a:noFill/>
        </p:spPr>
        <p:txBody>
          <a:bodyPr wrap="square" lIns="0" tIns="0" rIns="0" bIns="0" rtlCol="0">
            <a:spAutoFit/>
          </a:bodyPr>
          <a:lstStyle>
            <a:lvl1pPr algn="r">
              <a:defRPr lang="fr-FR" sz="900" smtClean="0">
                <a:latin typeface="Calibri" panose="020F0502020204030204" pitchFamily="34" charset="0"/>
                <a:cs typeface="Calibri" panose="020F0502020204030204" pitchFamily="34" charset="0"/>
              </a:defRPr>
            </a:lvl1pPr>
          </a:lstStyle>
          <a:p>
            <a:pPr>
              <a:buSzPct val="100000"/>
              <a:buFont typeface="Arial"/>
              <a:buNone/>
            </a:pPr>
            <a:endParaRPr lang="fr-FR"/>
          </a:p>
        </p:txBody>
      </p:sp>
      <p:sp>
        <p:nvSpPr>
          <p:cNvPr id="24" name="Footer Placeholder 8">
            <a:extLst>
              <a:ext uri="{FF2B5EF4-FFF2-40B4-BE49-F238E27FC236}">
                <a16:creationId xmlns:a16="http://schemas.microsoft.com/office/drawing/2014/main" id="{5396BDF3-15E8-4984-B49C-BE940EADFAAE}"/>
              </a:ext>
            </a:extLst>
          </p:cNvPr>
          <p:cNvSpPr>
            <a:spLocks noGrp="1"/>
          </p:cNvSpPr>
          <p:nvPr>
            <p:ph type="ftr" sz="quarter" idx="3"/>
          </p:nvPr>
        </p:nvSpPr>
        <p:spPr>
          <a:xfrm>
            <a:off x="552990" y="7140779"/>
            <a:ext cx="5903237" cy="138499"/>
          </a:xfrm>
          <a:prstGeom prst="rect">
            <a:avLst/>
          </a:prstGeom>
          <a:noFill/>
        </p:spPr>
        <p:txBody>
          <a:bodyPr wrap="square" lIns="0" tIns="0" rIns="0" bIns="0" rtlCol="0">
            <a:spAutoFit/>
          </a:bodyPr>
          <a:lstStyle>
            <a:lvl1pPr>
              <a:defRPr lang="fr-FR" sz="900">
                <a:latin typeface="Calibri" panose="020F0502020204030204" pitchFamily="34" charset="0"/>
                <a:cs typeface="Calibri" panose="020F0502020204030204" pitchFamily="34" charset="0"/>
              </a:defRPr>
            </a:lvl1pPr>
          </a:lstStyle>
          <a:p>
            <a:pPr>
              <a:spcBef>
                <a:spcPts val="774"/>
              </a:spcBef>
              <a:buSzPct val="100000"/>
            </a:pPr>
            <a:r>
              <a:rPr lang="pt-BR"/>
              <a:t>© 2023 Deloitte SAS - Confidential Document</a:t>
            </a:r>
          </a:p>
        </p:txBody>
      </p:sp>
      <p:sp>
        <p:nvSpPr>
          <p:cNvPr id="25" name="Slide Number Placeholder 9">
            <a:extLst>
              <a:ext uri="{FF2B5EF4-FFF2-40B4-BE49-F238E27FC236}">
                <a16:creationId xmlns:a16="http://schemas.microsoft.com/office/drawing/2014/main" id="{0F0BCC92-97A7-4D6D-BA76-AD6CA47D0E6A}"/>
              </a:ext>
            </a:extLst>
          </p:cNvPr>
          <p:cNvSpPr>
            <a:spLocks noGrp="1"/>
          </p:cNvSpPr>
          <p:nvPr>
            <p:ph type="sldNum" sz="quarter" idx="4"/>
          </p:nvPr>
        </p:nvSpPr>
        <p:spPr>
          <a:xfrm>
            <a:off x="12547294" y="7140779"/>
            <a:ext cx="339493" cy="138499"/>
          </a:xfrm>
          <a:prstGeom prst="rect">
            <a:avLst/>
          </a:prstGeom>
          <a:noFill/>
        </p:spPr>
        <p:txBody>
          <a:bodyPr wrap="square" lIns="0" tIns="0" rIns="0" bIns="0" rtlCol="0">
            <a:spAutoFit/>
          </a:bodyPr>
          <a:lstStyle>
            <a:lvl1pPr algn="r">
              <a:defRPr lang="fr-FR" sz="900" smtClean="0">
                <a:latin typeface="Calibri" panose="020F0502020204030204" pitchFamily="34" charset="0"/>
                <a:cs typeface="Calibri" panose="020F0502020204030204" pitchFamily="34" charset="0"/>
              </a:defRPr>
            </a:lvl1pPr>
          </a:lstStyle>
          <a:p>
            <a:pPr>
              <a:spcBef>
                <a:spcPts val="774"/>
              </a:spcBef>
              <a:buSzPct val="100000"/>
            </a:pPr>
            <a:fld id="{8CEAD05E-2714-4B34-B50B-B68BE1D7F5D9}" type="slidenum">
              <a:rPr lang="fr-FR" smtClean="0"/>
              <a:pPr>
                <a:spcBef>
                  <a:spcPts val="774"/>
                </a:spcBef>
                <a:buSzPct val="100000"/>
              </a:pPr>
              <a:t>‹N°›</a:t>
            </a:fld>
            <a:endParaRPr lang="fr-FR"/>
          </a:p>
        </p:txBody>
      </p:sp>
    </p:spTree>
    <p:extLst>
      <p:ext uri="{BB962C8B-B14F-4D97-AF65-F5344CB8AC3E}">
        <p14:creationId xmlns:p14="http://schemas.microsoft.com/office/powerpoint/2010/main" val="184140820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oleObject" Target="../embeddings/oleObject1.bin"/><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ags" Target="../tags/tag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40"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8"/>
            </p:custDataLst>
            <p:extLst>
              <p:ext uri="{D42A27DB-BD31-4B8C-83A1-F6EECF244321}">
                <p14:modId xmlns:p14="http://schemas.microsoft.com/office/powerpoint/2010/main" val="2208982150"/>
              </p:ext>
            </p:extLst>
          </p:nvPr>
        </p:nvGraphicFramePr>
        <p:xfrm>
          <a:off x="2334" y="1753"/>
          <a:ext cx="2333" cy="1749"/>
        </p:xfrm>
        <a:graphic>
          <a:graphicData uri="http://schemas.openxmlformats.org/presentationml/2006/ole">
            <mc:AlternateContent xmlns:mc="http://schemas.openxmlformats.org/markup-compatibility/2006">
              <mc:Choice xmlns:v="urn:schemas-microsoft-com:vml" Requires="v">
                <p:oleObj name="think-cell Slide" r:id="rId39" imgW="270" imgH="270" progId="TCLayout.ActiveDocument.1">
                  <p:embed/>
                </p:oleObj>
              </mc:Choice>
              <mc:Fallback>
                <p:oleObj name="think-cell Slide" r:id="rId39" imgW="270" imgH="270" progId="TCLayout.ActiveDocument.1">
                  <p:embed/>
                  <p:pic>
                    <p:nvPicPr>
                      <p:cNvPr id="4" name="Object 3" hidden="1"/>
                      <p:cNvPicPr/>
                      <p:nvPr/>
                    </p:nvPicPr>
                    <p:blipFill>
                      <a:blip r:embed="rId40"/>
                      <a:stretch>
                        <a:fillRect/>
                      </a:stretch>
                    </p:blipFill>
                    <p:spPr>
                      <a:xfrm>
                        <a:off x="2334" y="1753"/>
                        <a:ext cx="2333" cy="1749"/>
                      </a:xfrm>
                      <a:prstGeom prst="rect">
                        <a:avLst/>
                      </a:prstGeom>
                    </p:spPr>
                  </p:pic>
                </p:oleObj>
              </mc:Fallback>
            </mc:AlternateContent>
          </a:graphicData>
        </a:graphic>
      </p:graphicFrame>
      <p:sp>
        <p:nvSpPr>
          <p:cNvPr id="2" name="Title Placeholder 1"/>
          <p:cNvSpPr>
            <a:spLocks noGrp="1"/>
          </p:cNvSpPr>
          <p:nvPr>
            <p:ph type="title"/>
          </p:nvPr>
        </p:nvSpPr>
        <p:spPr bwMode="gray">
          <a:xfrm>
            <a:off x="552992" y="349987"/>
            <a:ext cx="12333794" cy="341519"/>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19" name="Text Placeholder 18"/>
          <p:cNvSpPr>
            <a:spLocks noGrp="1"/>
          </p:cNvSpPr>
          <p:nvPr>
            <p:ph type="body" idx="1"/>
          </p:nvPr>
        </p:nvSpPr>
        <p:spPr>
          <a:xfrm>
            <a:off x="552991" y="1835673"/>
            <a:ext cx="12333794" cy="5199026"/>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Date Placeholder 7">
            <a:extLst>
              <a:ext uri="{FF2B5EF4-FFF2-40B4-BE49-F238E27FC236}">
                <a16:creationId xmlns:a16="http://schemas.microsoft.com/office/drawing/2014/main" id="{6873F673-CCD8-4174-9958-C48EBAB3703A}"/>
              </a:ext>
            </a:extLst>
          </p:cNvPr>
          <p:cNvSpPr>
            <a:spLocks noGrp="1"/>
          </p:cNvSpPr>
          <p:nvPr>
            <p:ph type="dt" sz="half" idx="2"/>
          </p:nvPr>
        </p:nvSpPr>
        <p:spPr>
          <a:xfrm>
            <a:off x="6983551" y="7140779"/>
            <a:ext cx="5397693" cy="138499"/>
          </a:xfrm>
          <a:prstGeom prst="rect">
            <a:avLst/>
          </a:prstGeom>
          <a:noFill/>
        </p:spPr>
        <p:txBody>
          <a:bodyPr wrap="square" lIns="0" tIns="0" rIns="0" bIns="0" rtlCol="0">
            <a:spAutoFit/>
          </a:bodyPr>
          <a:lstStyle>
            <a:lvl1pPr algn="r">
              <a:defRPr lang="fr-FR" sz="900" smtClean="0">
                <a:latin typeface="Calibri" panose="020F0502020204030204" pitchFamily="34" charset="0"/>
                <a:cs typeface="Calibri" panose="020F0502020204030204" pitchFamily="34" charset="0"/>
              </a:defRPr>
            </a:lvl1pPr>
          </a:lstStyle>
          <a:p>
            <a:pPr>
              <a:buSzPct val="100000"/>
              <a:buFont typeface="Arial"/>
              <a:buNone/>
            </a:pPr>
            <a:endParaRPr lang="fr-FR" dirty="0"/>
          </a:p>
        </p:txBody>
      </p:sp>
      <p:sp>
        <p:nvSpPr>
          <p:cNvPr id="9" name="Footer Placeholder 8">
            <a:extLst>
              <a:ext uri="{FF2B5EF4-FFF2-40B4-BE49-F238E27FC236}">
                <a16:creationId xmlns:a16="http://schemas.microsoft.com/office/drawing/2014/main" id="{931BFF00-B7A8-477C-8B70-815B9A5636C7}"/>
              </a:ext>
            </a:extLst>
          </p:cNvPr>
          <p:cNvSpPr>
            <a:spLocks noGrp="1"/>
          </p:cNvSpPr>
          <p:nvPr>
            <p:ph type="ftr" sz="quarter" idx="3"/>
          </p:nvPr>
        </p:nvSpPr>
        <p:spPr>
          <a:xfrm>
            <a:off x="552990" y="7140779"/>
            <a:ext cx="5903237" cy="138499"/>
          </a:xfrm>
          <a:prstGeom prst="rect">
            <a:avLst/>
          </a:prstGeom>
          <a:noFill/>
        </p:spPr>
        <p:txBody>
          <a:bodyPr wrap="square" lIns="0" tIns="0" rIns="0" bIns="0" rtlCol="0">
            <a:spAutoFit/>
          </a:bodyPr>
          <a:lstStyle>
            <a:lvl1pPr>
              <a:defRPr lang="fr-FR" sz="900">
                <a:latin typeface="Calibri" panose="020F0502020204030204" pitchFamily="34" charset="0"/>
                <a:cs typeface="Calibri" panose="020F0502020204030204" pitchFamily="34" charset="0"/>
              </a:defRPr>
            </a:lvl1pPr>
          </a:lstStyle>
          <a:p>
            <a:pPr>
              <a:spcBef>
                <a:spcPts val="774"/>
              </a:spcBef>
              <a:buSzPct val="100000"/>
            </a:pPr>
            <a:r>
              <a:rPr lang="pt-BR"/>
              <a:t>© 2023 Deloitte SAS - Confidential Document</a:t>
            </a:r>
            <a:endParaRPr lang="pt-BR" dirty="0"/>
          </a:p>
        </p:txBody>
      </p:sp>
      <p:sp>
        <p:nvSpPr>
          <p:cNvPr id="10" name="Slide Number Placeholder 9">
            <a:extLst>
              <a:ext uri="{FF2B5EF4-FFF2-40B4-BE49-F238E27FC236}">
                <a16:creationId xmlns:a16="http://schemas.microsoft.com/office/drawing/2014/main" id="{52FCEA60-5AF3-4A1A-9D78-B7DB55C6E245}"/>
              </a:ext>
            </a:extLst>
          </p:cNvPr>
          <p:cNvSpPr>
            <a:spLocks noGrp="1"/>
          </p:cNvSpPr>
          <p:nvPr>
            <p:ph type="sldNum" sz="quarter" idx="4"/>
          </p:nvPr>
        </p:nvSpPr>
        <p:spPr>
          <a:xfrm>
            <a:off x="12547294" y="7140779"/>
            <a:ext cx="339493" cy="138499"/>
          </a:xfrm>
          <a:prstGeom prst="rect">
            <a:avLst/>
          </a:prstGeom>
          <a:noFill/>
        </p:spPr>
        <p:txBody>
          <a:bodyPr wrap="square" lIns="0" tIns="0" rIns="0" bIns="0" rtlCol="0">
            <a:spAutoFit/>
          </a:bodyPr>
          <a:lstStyle>
            <a:lvl1pPr algn="r">
              <a:defRPr lang="fr-FR" sz="900" smtClean="0">
                <a:latin typeface="Calibri" panose="020F0502020204030204" pitchFamily="34" charset="0"/>
                <a:cs typeface="Calibri" panose="020F0502020204030204" pitchFamily="34" charset="0"/>
              </a:defRPr>
            </a:lvl1pPr>
          </a:lstStyle>
          <a:p>
            <a:pPr>
              <a:spcBef>
                <a:spcPts val="774"/>
              </a:spcBef>
              <a:buSzPct val="100000"/>
            </a:pPr>
            <a:fld id="{8CEAD05E-2714-4B34-B50B-B68BE1D7F5D9}" type="slidenum">
              <a:rPr lang="fr-FR" smtClean="0"/>
              <a:pPr>
                <a:spcBef>
                  <a:spcPts val="774"/>
                </a:spcBef>
                <a:buSzPct val="100000"/>
              </a:pPr>
              <a:t>‹N°›</a:t>
            </a:fld>
            <a:endParaRPr lang="fr-FR"/>
          </a:p>
        </p:txBody>
      </p:sp>
    </p:spTree>
    <p:extLst>
      <p:ext uri="{BB962C8B-B14F-4D97-AF65-F5344CB8AC3E}">
        <p14:creationId xmlns:p14="http://schemas.microsoft.com/office/powerpoint/2010/main" val="793854995"/>
      </p:ext>
    </p:extLst>
  </p:cSld>
  <p:clrMap bg1="lt1" tx1="dk1" bg2="lt2" tx2="dk2" accent1="accent1" accent2="accent2" accent3="accent3" accent4="accent4" accent5="accent5" accent6="accent6" hlink="hlink" folHlink="folHlink"/>
  <p:sldLayoutIdLst>
    <p:sldLayoutId id="2147483801" r:id="rId1"/>
    <p:sldLayoutId id="2147483809" r:id="rId2"/>
    <p:sldLayoutId id="2147483761" r:id="rId3"/>
    <p:sldLayoutId id="2147483808" r:id="rId4"/>
    <p:sldLayoutId id="2147483805" r:id="rId5"/>
    <p:sldLayoutId id="2147483806" r:id="rId6"/>
    <p:sldLayoutId id="2147483807"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 id="2147483777" r:id="rId23"/>
    <p:sldLayoutId id="2147483778" r:id="rId24"/>
    <p:sldLayoutId id="2147483779" r:id="rId25"/>
    <p:sldLayoutId id="2147483780" r:id="rId26"/>
    <p:sldLayoutId id="2147483810" r:id="rId27"/>
    <p:sldLayoutId id="2147483781" r:id="rId28"/>
    <p:sldLayoutId id="2147483782" r:id="rId29"/>
    <p:sldLayoutId id="2147483783" r:id="rId30"/>
    <p:sldLayoutId id="2147483784" r:id="rId31"/>
    <p:sldLayoutId id="2147483811" r:id="rId32"/>
    <p:sldLayoutId id="2147483812" r:id="rId33"/>
    <p:sldLayoutId id="2147483813" r:id="rId34"/>
    <p:sldLayoutId id="2147483814" r:id="rId35"/>
    <p:sldLayoutId id="2147483815" r:id="rId36"/>
  </p:sldLayoutIdLst>
  <p:transition>
    <p:fade/>
  </p:transition>
  <p:hf sldNum="0" hdr="0" dt="0"/>
  <p:txStyles>
    <p:titleStyle>
      <a:lvl1pPr algn="l" defTabSz="1178588" rtl="0" eaLnBrk="1" latinLnBrk="0" hangingPunct="1">
        <a:spcBef>
          <a:spcPct val="0"/>
        </a:spcBef>
        <a:buNone/>
        <a:defRPr sz="2200" b="0" kern="1200">
          <a:solidFill>
            <a:schemeClr val="tx1"/>
          </a:solidFill>
          <a:latin typeface="+mn-lt"/>
          <a:ea typeface="+mj-ea"/>
          <a:cs typeface="Calibri Light" panose="020F0302020204030204" pitchFamily="34" charset="0"/>
        </a:defRPr>
      </a:lvl1pPr>
    </p:titleStyle>
    <p:bodyStyle>
      <a:lvl1pPr marL="0" indent="0" algn="l" defTabSz="1178588" rtl="0" eaLnBrk="1" latinLnBrk="0" hangingPunct="1">
        <a:spcBef>
          <a:spcPts val="0"/>
        </a:spcBef>
        <a:spcAft>
          <a:spcPts val="1289"/>
        </a:spcAft>
        <a:buSzPct val="100000"/>
        <a:buFont typeface="Arial" panose="020B0604020202020204" pitchFamily="34" charset="0"/>
        <a:buNone/>
        <a:defRPr sz="1400" b="0" kern="1200">
          <a:solidFill>
            <a:schemeClr val="tx1"/>
          </a:solidFill>
          <a:latin typeface="+mn-lt"/>
          <a:ea typeface="+mn-ea"/>
          <a:cs typeface="Calibri Light" panose="020F0302020204030204" pitchFamily="34" charset="0"/>
        </a:defRPr>
      </a:lvl1pPr>
      <a:lvl2pPr marL="0" indent="0" algn="l" defTabSz="1178588" rtl="0" eaLnBrk="1" latinLnBrk="0" hangingPunct="1">
        <a:spcBef>
          <a:spcPts val="0"/>
        </a:spcBef>
        <a:spcAft>
          <a:spcPts val="1289"/>
        </a:spcAft>
        <a:buClrTx/>
        <a:buSzPct val="100000"/>
        <a:buFont typeface="Arial"/>
        <a:buNone/>
        <a:defRPr lang="en-US" sz="1400" b="1" kern="1200" dirty="0" smtClean="0">
          <a:solidFill>
            <a:schemeClr val="tx1"/>
          </a:solidFill>
          <a:latin typeface="+mj-lt"/>
          <a:ea typeface="+mn-ea"/>
          <a:cs typeface="Calibri Light" panose="020F0302020204030204" pitchFamily="34" charset="0"/>
        </a:defRPr>
      </a:lvl2pPr>
      <a:lvl3pPr marL="227366" indent="-227366" algn="l" defTabSz="1178588" rtl="0" eaLnBrk="1" latinLnBrk="0" hangingPunct="1">
        <a:spcBef>
          <a:spcPts val="0"/>
        </a:spcBef>
        <a:spcAft>
          <a:spcPts val="1289"/>
        </a:spcAft>
        <a:buClrTx/>
        <a:buSzPct val="100000"/>
        <a:buFont typeface="Arial" panose="020B0604020202020204" pitchFamily="34" charset="0"/>
        <a:buChar char="•"/>
        <a:defRPr lang="en-US" sz="1400" kern="1200" dirty="0" smtClean="0">
          <a:solidFill>
            <a:schemeClr val="tx1"/>
          </a:solidFill>
          <a:latin typeface="+mn-lt"/>
          <a:ea typeface="+mn-ea"/>
          <a:cs typeface="Calibri Light" panose="020F0302020204030204" pitchFamily="34" charset="0"/>
        </a:defRPr>
      </a:lvl3pPr>
      <a:lvl4pPr marL="459371" indent="-227366" algn="l" defTabSz="1178588" rtl="0" eaLnBrk="1" latinLnBrk="0" hangingPunct="1">
        <a:spcBef>
          <a:spcPts val="0"/>
        </a:spcBef>
        <a:spcAft>
          <a:spcPts val="1289"/>
        </a:spcAft>
        <a:buClrTx/>
        <a:buSzPct val="100000"/>
        <a:buFont typeface="Verdana" panose="020B0604030504040204" pitchFamily="34" charset="0"/>
        <a:buChar char="−"/>
        <a:defRPr lang="en-US" sz="1400" kern="1200" baseline="0" dirty="0" smtClean="0">
          <a:solidFill>
            <a:schemeClr val="tx1"/>
          </a:solidFill>
          <a:latin typeface="+mn-lt"/>
          <a:ea typeface="+mn-ea"/>
          <a:cs typeface="Calibri Light" panose="020F0302020204030204" pitchFamily="34" charset="0"/>
        </a:defRPr>
      </a:lvl4pPr>
      <a:lvl5pPr marL="686736" indent="-227366" algn="l" defTabSz="1029219" rtl="0" eaLnBrk="1" latinLnBrk="0" hangingPunct="1">
        <a:spcBef>
          <a:spcPts val="0"/>
        </a:spcBef>
        <a:spcAft>
          <a:spcPts val="1289"/>
        </a:spcAft>
        <a:buClrTx/>
        <a:buSzPct val="100000"/>
        <a:buFont typeface="Verdana" panose="020B0604030504040204" pitchFamily="34" charset="0"/>
        <a:buChar char="−"/>
        <a:tabLst/>
        <a:defRPr lang="en-US" sz="1400" kern="1200" baseline="0" dirty="0" smtClean="0">
          <a:solidFill>
            <a:schemeClr val="tx1"/>
          </a:solidFill>
          <a:latin typeface="+mn-lt"/>
          <a:ea typeface="+mn-ea"/>
          <a:cs typeface="Calibri Light" panose="020F0302020204030204" pitchFamily="34" charset="0"/>
        </a:defRPr>
      </a:lvl5pPr>
      <a:lvl6pPr marL="686736" indent="-227366" algn="l" defTabSz="1178588" rtl="0" eaLnBrk="1" latinLnBrk="0" hangingPunct="1">
        <a:spcBef>
          <a:spcPts val="0"/>
        </a:spcBef>
        <a:spcAft>
          <a:spcPts val="1289"/>
        </a:spcAft>
        <a:buFont typeface="Verdana" panose="020B0604030504040204" pitchFamily="34" charset="0"/>
        <a:buChar char="−"/>
        <a:defRPr sz="1547" kern="1200" baseline="0">
          <a:solidFill>
            <a:schemeClr val="tx1"/>
          </a:solidFill>
          <a:latin typeface="+mn-lt"/>
          <a:ea typeface="+mn-ea"/>
          <a:cs typeface="+mn-cs"/>
        </a:defRPr>
      </a:lvl6pPr>
      <a:lvl7pPr marL="686736" indent="-227366" algn="l" defTabSz="1178588" rtl="0" eaLnBrk="1" latinLnBrk="0" hangingPunct="1">
        <a:spcBef>
          <a:spcPts val="0"/>
        </a:spcBef>
        <a:spcAft>
          <a:spcPts val="1289"/>
        </a:spcAft>
        <a:buFont typeface="Verdana" panose="020B0604030504040204" pitchFamily="34" charset="0"/>
        <a:buChar char="−"/>
        <a:defRPr sz="1547" kern="1200">
          <a:solidFill>
            <a:schemeClr val="tx1"/>
          </a:solidFill>
          <a:latin typeface="+mn-lt"/>
          <a:ea typeface="+mn-ea"/>
          <a:cs typeface="+mn-cs"/>
        </a:defRPr>
      </a:lvl7pPr>
      <a:lvl8pPr marL="686736" indent="-227366" algn="l" defTabSz="1178588" rtl="0" eaLnBrk="1" latinLnBrk="0" hangingPunct="1">
        <a:spcBef>
          <a:spcPts val="0"/>
        </a:spcBef>
        <a:spcAft>
          <a:spcPts val="1289"/>
        </a:spcAft>
        <a:buFont typeface="Verdana" panose="020B0604030504040204" pitchFamily="34" charset="0"/>
        <a:buChar char="−"/>
        <a:defRPr sz="1547" kern="1200" baseline="0">
          <a:solidFill>
            <a:schemeClr val="tx1"/>
          </a:solidFill>
          <a:latin typeface="+mn-lt"/>
          <a:ea typeface="+mn-ea"/>
          <a:cs typeface="+mn-cs"/>
        </a:defRPr>
      </a:lvl8pPr>
      <a:lvl9pPr marL="686736" indent="-227366" algn="l" defTabSz="1178588" rtl="0" eaLnBrk="1" latinLnBrk="0" hangingPunct="1">
        <a:spcBef>
          <a:spcPts val="0"/>
        </a:spcBef>
        <a:spcAft>
          <a:spcPts val="1289"/>
        </a:spcAft>
        <a:buFont typeface="Verdana" panose="020B0604030504040204" pitchFamily="34" charset="0"/>
        <a:buChar char="−"/>
        <a:defRPr sz="1547" kern="1200" baseline="0">
          <a:solidFill>
            <a:schemeClr val="tx1"/>
          </a:solidFill>
          <a:latin typeface="+mn-lt"/>
          <a:ea typeface="+mn-ea"/>
          <a:cs typeface="+mn-cs"/>
        </a:defRPr>
      </a:lvl9pPr>
    </p:bodyStyle>
    <p:otherStyle>
      <a:defPPr>
        <a:defRPr lang="en-US"/>
      </a:defPPr>
      <a:lvl1pPr marL="0" algn="l" defTabSz="1178588" rtl="0" eaLnBrk="1" latinLnBrk="0" hangingPunct="1">
        <a:defRPr sz="2320" kern="1200">
          <a:solidFill>
            <a:schemeClr val="tx1"/>
          </a:solidFill>
          <a:latin typeface="+mn-lt"/>
          <a:ea typeface="+mn-ea"/>
          <a:cs typeface="+mn-cs"/>
        </a:defRPr>
      </a:lvl1pPr>
      <a:lvl2pPr marL="589294" algn="l" defTabSz="1178588" rtl="0" eaLnBrk="1" latinLnBrk="0" hangingPunct="1">
        <a:defRPr sz="2320" kern="1200">
          <a:solidFill>
            <a:schemeClr val="tx1"/>
          </a:solidFill>
          <a:latin typeface="+mn-lt"/>
          <a:ea typeface="+mn-ea"/>
          <a:cs typeface="+mn-cs"/>
        </a:defRPr>
      </a:lvl2pPr>
      <a:lvl3pPr marL="1178588" algn="l" defTabSz="1178588" rtl="0" eaLnBrk="1" latinLnBrk="0" hangingPunct="1">
        <a:defRPr sz="2320" kern="1200">
          <a:solidFill>
            <a:schemeClr val="tx1"/>
          </a:solidFill>
          <a:latin typeface="+mn-lt"/>
          <a:ea typeface="+mn-ea"/>
          <a:cs typeface="+mn-cs"/>
        </a:defRPr>
      </a:lvl3pPr>
      <a:lvl4pPr marL="1767882" algn="l" defTabSz="1178588" rtl="0" eaLnBrk="1" latinLnBrk="0" hangingPunct="1">
        <a:defRPr sz="2320" kern="1200">
          <a:solidFill>
            <a:schemeClr val="tx1"/>
          </a:solidFill>
          <a:latin typeface="+mn-lt"/>
          <a:ea typeface="+mn-ea"/>
          <a:cs typeface="+mn-cs"/>
        </a:defRPr>
      </a:lvl4pPr>
      <a:lvl5pPr marL="2357176" algn="l" defTabSz="1178588" rtl="0" eaLnBrk="1" latinLnBrk="0" hangingPunct="1">
        <a:defRPr sz="2320" kern="1200">
          <a:solidFill>
            <a:schemeClr val="tx1"/>
          </a:solidFill>
          <a:latin typeface="+mn-lt"/>
          <a:ea typeface="+mn-ea"/>
          <a:cs typeface="+mn-cs"/>
        </a:defRPr>
      </a:lvl5pPr>
      <a:lvl6pPr marL="2946470" algn="l" defTabSz="1178588" rtl="0" eaLnBrk="1" latinLnBrk="0" hangingPunct="1">
        <a:defRPr sz="2320" kern="1200">
          <a:solidFill>
            <a:schemeClr val="tx1"/>
          </a:solidFill>
          <a:latin typeface="+mn-lt"/>
          <a:ea typeface="+mn-ea"/>
          <a:cs typeface="+mn-cs"/>
        </a:defRPr>
      </a:lvl6pPr>
      <a:lvl7pPr marL="3535764" algn="l" defTabSz="1178588" rtl="0" eaLnBrk="1" latinLnBrk="0" hangingPunct="1">
        <a:defRPr sz="2320" kern="1200">
          <a:solidFill>
            <a:schemeClr val="tx1"/>
          </a:solidFill>
          <a:latin typeface="+mn-lt"/>
          <a:ea typeface="+mn-ea"/>
          <a:cs typeface="+mn-cs"/>
        </a:defRPr>
      </a:lvl7pPr>
      <a:lvl8pPr marL="4125058" algn="l" defTabSz="1178588" rtl="0" eaLnBrk="1" latinLnBrk="0" hangingPunct="1">
        <a:defRPr sz="2320" kern="1200">
          <a:solidFill>
            <a:schemeClr val="tx1"/>
          </a:solidFill>
          <a:latin typeface="+mn-lt"/>
          <a:ea typeface="+mn-ea"/>
          <a:cs typeface="+mn-cs"/>
        </a:defRPr>
      </a:lvl8pPr>
      <a:lvl9pPr marL="4714352" algn="l" defTabSz="1178588" rtl="0" eaLnBrk="1" latinLnBrk="0" hangingPunct="1">
        <a:defRPr sz="2320" kern="1200">
          <a:solidFill>
            <a:schemeClr val="tx1"/>
          </a:solidFill>
          <a:latin typeface="+mn-lt"/>
          <a:ea typeface="+mn-ea"/>
          <a:cs typeface="+mn-cs"/>
        </a:defRPr>
      </a:lvl9pPr>
    </p:otherStyle>
  </p:txStyles>
  <p:extLst>
    <p:ext uri="{27BBF7A9-308A-43DC-89C8-2F10F3537804}">
      <p15:sldGuideLst xmlns:p15="http://schemas.microsoft.com/office/powerpoint/2012/main">
        <p15:guide id="23" pos="5635" userDrawn="1">
          <p15:clr>
            <a:srgbClr val="F26B43"/>
          </p15:clr>
        </p15:guide>
        <p15:guide id="24" orient="horz" pos="2381" userDrawn="1">
          <p15:clr>
            <a:srgbClr val="F26B43"/>
          </p15:clr>
        </p15:guide>
        <p15:guide id="25" orient="horz" pos="4431" userDrawn="1">
          <p15:clr>
            <a:srgbClr val="F26B43"/>
          </p15:clr>
        </p15:guide>
        <p15:guide id="26" pos="348" userDrawn="1">
          <p15:clr>
            <a:srgbClr val="F26B43"/>
          </p15:clr>
        </p15:guide>
        <p15:guide id="27" pos="8118" userDrawn="1">
          <p15:clr>
            <a:srgbClr val="F26B43"/>
          </p15:clr>
        </p15:guide>
        <p15:guide id="28" orient="horz" pos="1181" userDrawn="1">
          <p15:clr>
            <a:srgbClr val="F26B43"/>
          </p15:clr>
        </p15:guide>
        <p15:guide id="29" orient="horz" pos="220" userDrawn="1">
          <p15:clr>
            <a:srgbClr val="F26B43"/>
          </p15:clr>
        </p15:guide>
        <p15:guide id="30" orient="horz" pos="4497" userDrawn="1">
          <p15:clr>
            <a:srgbClr val="F26B43"/>
          </p15:clr>
        </p15:guide>
        <p15:guide id="31" pos="5469" userDrawn="1">
          <p15:clr>
            <a:srgbClr val="F26B43"/>
          </p15:clr>
        </p15:guide>
        <p15:guide id="32" orient="horz" pos="260" userDrawn="1">
          <p15:clr>
            <a:srgbClr val="F26B43"/>
          </p15:clr>
        </p15:guide>
        <p15:guide id="33" pos="1502" userDrawn="1">
          <p15:clr>
            <a:srgbClr val="F26B43"/>
          </p15:clr>
        </p15:guide>
        <p15:guide id="34" pos="1671" userDrawn="1">
          <p15:clr>
            <a:srgbClr val="F26B43"/>
          </p15:clr>
        </p15:guide>
        <p15:guide id="35" pos="2822" userDrawn="1">
          <p15:clr>
            <a:srgbClr val="F26B43"/>
          </p15:clr>
        </p15:guide>
        <p15:guide id="36" pos="2988" userDrawn="1">
          <p15:clr>
            <a:srgbClr val="F26B43"/>
          </p15:clr>
        </p15:guide>
        <p15:guide id="37" pos="6790" userDrawn="1">
          <p15:clr>
            <a:srgbClr val="F26B43"/>
          </p15:clr>
        </p15:guide>
        <p15:guide id="38" pos="4149" userDrawn="1">
          <p15:clr>
            <a:srgbClr val="F26B43"/>
          </p15:clr>
        </p15:guide>
        <p15:guide id="39" pos="4317" userDrawn="1">
          <p15:clr>
            <a:srgbClr val="F26B43"/>
          </p15:clr>
        </p15:guide>
        <p15:guide id="40" pos="4234" userDrawn="1">
          <p15:clr>
            <a:srgbClr val="F26B43"/>
          </p15:clr>
        </p15:guide>
        <p15:guide id="41" pos="6958" userDrawn="1">
          <p15:clr>
            <a:srgbClr val="F26B43"/>
          </p15:clr>
        </p15:guide>
        <p15:guide id="42" orient="horz" pos="1156" userDrawn="1">
          <p15:clr>
            <a:srgbClr val="F26B43"/>
          </p15:clr>
        </p15:guide>
        <p15:guide id="43" orient="horz" pos="705"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Layout" Target="../slideLayouts/slideLayout36.xml"/><Relationship Id="rId6" Type="http://schemas.openxmlformats.org/officeDocument/2006/relationships/image" Target="../media/image12.svg"/><Relationship Id="rId5" Type="http://schemas.openxmlformats.org/officeDocument/2006/relationships/image" Target="../media/image11.png"/><Relationship Id="rId4" Type="http://schemas.microsoft.com/office/2007/relationships/hdphoto" Target="../media/hdphoto2.wdp"/><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image" Target="../media/image17.svg"/><Relationship Id="rId3" Type="http://schemas.openxmlformats.org/officeDocument/2006/relationships/tags" Target="../tags/tag4.xml"/><Relationship Id="rId21" Type="http://schemas.openxmlformats.org/officeDocument/2006/relationships/tags" Target="../tags/tag22.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image" Target="../media/image16.png"/><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tags" Target="../tags/tag21.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slideLayout" Target="../slideLayouts/slideLayout10.xml"/><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tags" Target="../tags/tag24.xml"/><Relationship Id="rId28" Type="http://schemas.openxmlformats.org/officeDocument/2006/relationships/image" Target="../media/image19.svg"/><Relationship Id="rId10" Type="http://schemas.openxmlformats.org/officeDocument/2006/relationships/tags" Target="../tags/tag11.xml"/><Relationship Id="rId19" Type="http://schemas.openxmlformats.org/officeDocument/2006/relationships/tags" Target="../tags/tag20.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tags" Target="../tags/tag23.xml"/><Relationship Id="rId27"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tags" Target="../tags/tag32.xml"/><Relationship Id="rId3" Type="http://schemas.openxmlformats.org/officeDocument/2006/relationships/tags" Target="../tags/tag27.xml"/><Relationship Id="rId7" Type="http://schemas.openxmlformats.org/officeDocument/2006/relationships/tags" Target="../tags/tag31.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9"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10.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18" Type="http://schemas.openxmlformats.org/officeDocument/2006/relationships/image" Target="../media/image42.png"/><Relationship Id="rId3" Type="http://schemas.openxmlformats.org/officeDocument/2006/relationships/image" Target="../media/image27.svg"/><Relationship Id="rId21" Type="http://schemas.openxmlformats.org/officeDocument/2006/relationships/image" Target="../media/image45.svg"/><Relationship Id="rId7" Type="http://schemas.openxmlformats.org/officeDocument/2006/relationships/image" Target="../media/image31.svg"/><Relationship Id="rId12" Type="http://schemas.openxmlformats.org/officeDocument/2006/relationships/image" Target="../media/image36.png"/><Relationship Id="rId17" Type="http://schemas.openxmlformats.org/officeDocument/2006/relationships/image" Target="../media/image41.svg"/><Relationship Id="rId2" Type="http://schemas.openxmlformats.org/officeDocument/2006/relationships/image" Target="../media/image26.png"/><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slideLayout" Target="../slideLayouts/slideLayout10.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svg"/><Relationship Id="rId15" Type="http://schemas.openxmlformats.org/officeDocument/2006/relationships/image" Target="../media/image39.svg"/><Relationship Id="rId10" Type="http://schemas.openxmlformats.org/officeDocument/2006/relationships/image" Target="../media/image34.png"/><Relationship Id="rId19" Type="http://schemas.openxmlformats.org/officeDocument/2006/relationships/image" Target="../media/image43.svg"/><Relationship Id="rId4" Type="http://schemas.openxmlformats.org/officeDocument/2006/relationships/image" Target="../media/image28.png"/><Relationship Id="rId9" Type="http://schemas.openxmlformats.org/officeDocument/2006/relationships/image" Target="../media/image33.svg"/><Relationship Id="rId14"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18" Type="http://schemas.openxmlformats.org/officeDocument/2006/relationships/image" Target="../media/image41.svg"/><Relationship Id="rId3" Type="http://schemas.openxmlformats.org/officeDocument/2006/relationships/image" Target="../media/image26.png"/><Relationship Id="rId21" Type="http://schemas.openxmlformats.org/officeDocument/2006/relationships/image" Target="../media/image44.png"/><Relationship Id="rId7" Type="http://schemas.openxmlformats.org/officeDocument/2006/relationships/image" Target="../media/image30.png"/><Relationship Id="rId12" Type="http://schemas.openxmlformats.org/officeDocument/2006/relationships/image" Target="../media/image35.svg"/><Relationship Id="rId17" Type="http://schemas.openxmlformats.org/officeDocument/2006/relationships/image" Target="../media/image40.png"/><Relationship Id="rId2" Type="http://schemas.openxmlformats.org/officeDocument/2006/relationships/notesSlide" Target="../notesSlides/notesSlide1.xml"/><Relationship Id="rId16" Type="http://schemas.openxmlformats.org/officeDocument/2006/relationships/image" Target="../media/image39.svg"/><Relationship Id="rId20" Type="http://schemas.openxmlformats.org/officeDocument/2006/relationships/image" Target="../media/image43.svg"/><Relationship Id="rId1" Type="http://schemas.openxmlformats.org/officeDocument/2006/relationships/slideLayout" Target="../slideLayouts/slideLayout10.xml"/><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svg"/><Relationship Id="rId19" Type="http://schemas.openxmlformats.org/officeDocument/2006/relationships/image" Target="../media/image42.png"/><Relationship Id="rId4" Type="http://schemas.openxmlformats.org/officeDocument/2006/relationships/image" Target="../media/image27.svg"/><Relationship Id="rId9" Type="http://schemas.openxmlformats.org/officeDocument/2006/relationships/image" Target="../media/image32.png"/><Relationship Id="rId14" Type="http://schemas.openxmlformats.org/officeDocument/2006/relationships/image" Target="../media/image37.svg"/><Relationship Id="rId22" Type="http://schemas.openxmlformats.org/officeDocument/2006/relationships/image" Target="../media/image45.svg"/></Relationships>
</file>

<file path=ppt/slides/_rels/slide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8" Type="http://schemas.openxmlformats.org/officeDocument/2006/relationships/tags" Target="../tags/tag40.xml"/><Relationship Id="rId3" Type="http://schemas.openxmlformats.org/officeDocument/2006/relationships/tags" Target="../tags/tag35.xml"/><Relationship Id="rId7" Type="http://schemas.openxmlformats.org/officeDocument/2006/relationships/tags" Target="../tags/tag39.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tags" Target="../tags/tag38.xml"/><Relationship Id="rId11" Type="http://schemas.openxmlformats.org/officeDocument/2006/relationships/slideLayout" Target="../slideLayouts/slideLayout10.xml"/><Relationship Id="rId5" Type="http://schemas.openxmlformats.org/officeDocument/2006/relationships/tags" Target="../tags/tag37.xml"/><Relationship Id="rId10" Type="http://schemas.openxmlformats.org/officeDocument/2006/relationships/tags" Target="../tags/tag42.xml"/><Relationship Id="rId4" Type="http://schemas.openxmlformats.org/officeDocument/2006/relationships/tags" Target="../tags/tag36.xml"/><Relationship Id="rId9" Type="http://schemas.openxmlformats.org/officeDocument/2006/relationships/tags" Target="../tags/tag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ce réservé pour une image  3">
            <a:extLst>
              <a:ext uri="{FF2B5EF4-FFF2-40B4-BE49-F238E27FC236}">
                <a16:creationId xmlns:a16="http://schemas.microsoft.com/office/drawing/2014/main" id="{811A61E3-00E8-1849-38A8-B58F11944FA1}"/>
              </a:ext>
            </a:extLst>
          </p:cNvPr>
          <p:cNvPicPr>
            <a:picLocks noChangeAspect="1"/>
          </p:cNvPicPr>
          <p:nvPr/>
        </p:nvPicPr>
        <p:blipFill rotWithShape="1">
          <a:blip r:embed="rId2"/>
          <a:srcRect l="242" r="228" b="1054"/>
          <a:stretch/>
        </p:blipFill>
        <p:spPr>
          <a:xfrm>
            <a:off x="0" y="-109562"/>
            <a:ext cx="13439775" cy="7669236"/>
          </a:xfrm>
          <a:custGeom>
            <a:avLst/>
            <a:gdLst>
              <a:gd name="connsiteX0" fmla="*/ 0 w 12191999"/>
              <a:gd name="connsiteY0" fmla="*/ 0 h 6907570"/>
              <a:gd name="connsiteX1" fmla="*/ 12191999 w 12191999"/>
              <a:gd name="connsiteY1" fmla="*/ 0 h 6907570"/>
              <a:gd name="connsiteX2" fmla="*/ 12191999 w 12191999"/>
              <a:gd name="connsiteY2" fmla="*/ 6907570 h 6907570"/>
              <a:gd name="connsiteX3" fmla="*/ 0 w 12191999"/>
              <a:gd name="connsiteY3" fmla="*/ 6907570 h 6907570"/>
              <a:gd name="connsiteX4" fmla="*/ 0 w 12191999"/>
              <a:gd name="connsiteY4" fmla="*/ 0 h 6907570"/>
              <a:gd name="connsiteX0" fmla="*/ 1812758 w 12191999"/>
              <a:gd name="connsiteY0" fmla="*/ 1010652 h 6907570"/>
              <a:gd name="connsiteX1" fmla="*/ 12191999 w 12191999"/>
              <a:gd name="connsiteY1" fmla="*/ 0 h 6907570"/>
              <a:gd name="connsiteX2" fmla="*/ 12191999 w 12191999"/>
              <a:gd name="connsiteY2" fmla="*/ 6907570 h 6907570"/>
              <a:gd name="connsiteX3" fmla="*/ 0 w 12191999"/>
              <a:gd name="connsiteY3" fmla="*/ 6907570 h 6907570"/>
              <a:gd name="connsiteX4" fmla="*/ 1812758 w 12191999"/>
              <a:gd name="connsiteY4" fmla="*/ 1010652 h 6907570"/>
              <a:gd name="connsiteX0" fmla="*/ 1812758 w 12191999"/>
              <a:gd name="connsiteY0" fmla="*/ 1010652 h 6907570"/>
              <a:gd name="connsiteX1" fmla="*/ 12191999 w 12191999"/>
              <a:gd name="connsiteY1" fmla="*/ 0 h 6907570"/>
              <a:gd name="connsiteX2" fmla="*/ 12191999 w 12191999"/>
              <a:gd name="connsiteY2" fmla="*/ 6907570 h 6907570"/>
              <a:gd name="connsiteX3" fmla="*/ 0 w 12191999"/>
              <a:gd name="connsiteY3" fmla="*/ 6907570 h 6907570"/>
              <a:gd name="connsiteX4" fmla="*/ 1507958 w 12191999"/>
              <a:gd name="connsiteY4" fmla="*/ 1876926 h 6907570"/>
              <a:gd name="connsiteX5" fmla="*/ 1812758 w 12191999"/>
              <a:gd name="connsiteY5" fmla="*/ 1010652 h 6907570"/>
              <a:gd name="connsiteX0" fmla="*/ 1828800 w 12208041"/>
              <a:gd name="connsiteY0" fmla="*/ 1010652 h 6907570"/>
              <a:gd name="connsiteX1" fmla="*/ 12208041 w 12208041"/>
              <a:gd name="connsiteY1" fmla="*/ 0 h 6907570"/>
              <a:gd name="connsiteX2" fmla="*/ 12208041 w 12208041"/>
              <a:gd name="connsiteY2" fmla="*/ 6907570 h 6907570"/>
              <a:gd name="connsiteX3" fmla="*/ 16042 w 12208041"/>
              <a:gd name="connsiteY3" fmla="*/ 6907570 h 6907570"/>
              <a:gd name="connsiteX4" fmla="*/ 0 w 12208041"/>
              <a:gd name="connsiteY4" fmla="*/ 1732547 h 6907570"/>
              <a:gd name="connsiteX5" fmla="*/ 1828800 w 12208041"/>
              <a:gd name="connsiteY5" fmla="*/ 1010652 h 6907570"/>
              <a:gd name="connsiteX0" fmla="*/ 2791326 w 12208041"/>
              <a:gd name="connsiteY0" fmla="*/ 16041 h 6907570"/>
              <a:gd name="connsiteX1" fmla="*/ 12208041 w 12208041"/>
              <a:gd name="connsiteY1" fmla="*/ 0 h 6907570"/>
              <a:gd name="connsiteX2" fmla="*/ 12208041 w 12208041"/>
              <a:gd name="connsiteY2" fmla="*/ 6907570 h 6907570"/>
              <a:gd name="connsiteX3" fmla="*/ 16042 w 12208041"/>
              <a:gd name="connsiteY3" fmla="*/ 6907570 h 6907570"/>
              <a:gd name="connsiteX4" fmla="*/ 0 w 12208041"/>
              <a:gd name="connsiteY4" fmla="*/ 1732547 h 6907570"/>
              <a:gd name="connsiteX5" fmla="*/ 2791326 w 12208041"/>
              <a:gd name="connsiteY5" fmla="*/ 16041 h 6907570"/>
              <a:gd name="connsiteX0" fmla="*/ 2871536 w 12208041"/>
              <a:gd name="connsiteY0" fmla="*/ 0 h 7003824"/>
              <a:gd name="connsiteX1" fmla="*/ 12208041 w 12208041"/>
              <a:gd name="connsiteY1" fmla="*/ 96254 h 7003824"/>
              <a:gd name="connsiteX2" fmla="*/ 12208041 w 12208041"/>
              <a:gd name="connsiteY2" fmla="*/ 7003824 h 7003824"/>
              <a:gd name="connsiteX3" fmla="*/ 16042 w 12208041"/>
              <a:gd name="connsiteY3" fmla="*/ 7003824 h 7003824"/>
              <a:gd name="connsiteX4" fmla="*/ 0 w 12208041"/>
              <a:gd name="connsiteY4" fmla="*/ 1828801 h 7003824"/>
              <a:gd name="connsiteX5" fmla="*/ 2871536 w 12208041"/>
              <a:gd name="connsiteY5" fmla="*/ 0 h 7003824"/>
              <a:gd name="connsiteX0" fmla="*/ 2791326 w 12208041"/>
              <a:gd name="connsiteY0" fmla="*/ 0 h 6923614"/>
              <a:gd name="connsiteX1" fmla="*/ 12208041 w 12208041"/>
              <a:gd name="connsiteY1" fmla="*/ 16044 h 6923614"/>
              <a:gd name="connsiteX2" fmla="*/ 12208041 w 12208041"/>
              <a:gd name="connsiteY2" fmla="*/ 6923614 h 6923614"/>
              <a:gd name="connsiteX3" fmla="*/ 16042 w 12208041"/>
              <a:gd name="connsiteY3" fmla="*/ 6923614 h 6923614"/>
              <a:gd name="connsiteX4" fmla="*/ 0 w 12208041"/>
              <a:gd name="connsiteY4" fmla="*/ 1748591 h 6923614"/>
              <a:gd name="connsiteX5" fmla="*/ 2791326 w 12208041"/>
              <a:gd name="connsiteY5" fmla="*/ 0 h 6923614"/>
              <a:gd name="connsiteX0" fmla="*/ 16595 w 12208041"/>
              <a:gd name="connsiteY0" fmla="*/ 0 h 6923614"/>
              <a:gd name="connsiteX1" fmla="*/ 12208041 w 12208041"/>
              <a:gd name="connsiteY1" fmla="*/ 16044 h 6923614"/>
              <a:gd name="connsiteX2" fmla="*/ 12208041 w 12208041"/>
              <a:gd name="connsiteY2" fmla="*/ 6923614 h 6923614"/>
              <a:gd name="connsiteX3" fmla="*/ 16042 w 12208041"/>
              <a:gd name="connsiteY3" fmla="*/ 6923614 h 6923614"/>
              <a:gd name="connsiteX4" fmla="*/ 0 w 12208041"/>
              <a:gd name="connsiteY4" fmla="*/ 1748591 h 6923614"/>
              <a:gd name="connsiteX5" fmla="*/ 16595 w 12208041"/>
              <a:gd name="connsiteY5" fmla="*/ 0 h 6923614"/>
              <a:gd name="connsiteX0" fmla="*/ 829 w 12208041"/>
              <a:gd name="connsiteY0" fmla="*/ 0 h 6923614"/>
              <a:gd name="connsiteX1" fmla="*/ 12208041 w 12208041"/>
              <a:gd name="connsiteY1" fmla="*/ 16044 h 6923614"/>
              <a:gd name="connsiteX2" fmla="*/ 12208041 w 12208041"/>
              <a:gd name="connsiteY2" fmla="*/ 6923614 h 6923614"/>
              <a:gd name="connsiteX3" fmla="*/ 16042 w 12208041"/>
              <a:gd name="connsiteY3" fmla="*/ 6923614 h 6923614"/>
              <a:gd name="connsiteX4" fmla="*/ 0 w 12208041"/>
              <a:gd name="connsiteY4" fmla="*/ 1748591 h 6923614"/>
              <a:gd name="connsiteX5" fmla="*/ 829 w 12208041"/>
              <a:gd name="connsiteY5" fmla="*/ 0 h 692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8041" h="6923614">
                <a:moveTo>
                  <a:pt x="829" y="0"/>
                </a:moveTo>
                <a:lnTo>
                  <a:pt x="12208041" y="16044"/>
                </a:lnTo>
                <a:lnTo>
                  <a:pt x="12208041" y="6923614"/>
                </a:lnTo>
                <a:lnTo>
                  <a:pt x="16042" y="6923614"/>
                </a:lnTo>
                <a:cubicBezTo>
                  <a:pt x="10695" y="5198606"/>
                  <a:pt x="5347" y="3473599"/>
                  <a:pt x="0" y="1748591"/>
                </a:cubicBezTo>
                <a:cubicBezTo>
                  <a:pt x="276" y="1165727"/>
                  <a:pt x="553" y="582864"/>
                  <a:pt x="829" y="0"/>
                </a:cubicBezTo>
                <a:close/>
              </a:path>
            </a:pathLst>
          </a:custGeom>
        </p:spPr>
      </p:pic>
      <p:grpSp>
        <p:nvGrpSpPr>
          <p:cNvPr id="2" name="Groupe 1">
            <a:extLst>
              <a:ext uri="{FF2B5EF4-FFF2-40B4-BE49-F238E27FC236}">
                <a16:creationId xmlns:a16="http://schemas.microsoft.com/office/drawing/2014/main" id="{F12F8AD9-1445-96BA-131C-6D7E7E92C458}"/>
              </a:ext>
            </a:extLst>
          </p:cNvPr>
          <p:cNvGrpSpPr/>
          <p:nvPr/>
        </p:nvGrpSpPr>
        <p:grpSpPr>
          <a:xfrm>
            <a:off x="-46957" y="-94198"/>
            <a:ext cx="6868879" cy="4371081"/>
            <a:chOff x="1157116" y="-92536"/>
            <a:chExt cx="6868879" cy="4371081"/>
          </a:xfrm>
        </p:grpSpPr>
        <p:sp>
          <p:nvSpPr>
            <p:cNvPr id="5" name="Triangle 1">
              <a:extLst>
                <a:ext uri="{FF2B5EF4-FFF2-40B4-BE49-F238E27FC236}">
                  <a16:creationId xmlns:a16="http://schemas.microsoft.com/office/drawing/2014/main" id="{C8EF281F-0D94-AB4D-86EC-F6123CB3A13C}"/>
                </a:ext>
              </a:extLst>
            </p:cNvPr>
            <p:cNvSpPr/>
            <p:nvPr/>
          </p:nvSpPr>
          <p:spPr>
            <a:xfrm rot="5400000">
              <a:off x="2443618" y="-1363234"/>
              <a:ext cx="4311679" cy="6853075"/>
            </a:xfrm>
            <a:custGeom>
              <a:avLst/>
              <a:gdLst>
                <a:gd name="connsiteX0" fmla="*/ 0 w 5143500"/>
                <a:gd name="connsiteY0" fmla="*/ 5143502 h 5143502"/>
                <a:gd name="connsiteX1" fmla="*/ 2571750 w 5143500"/>
                <a:gd name="connsiteY1" fmla="*/ 0 h 5143502"/>
                <a:gd name="connsiteX2" fmla="*/ 5143500 w 5143500"/>
                <a:gd name="connsiteY2" fmla="*/ 5143502 h 5143502"/>
                <a:gd name="connsiteX3" fmla="*/ 0 w 5143500"/>
                <a:gd name="connsiteY3" fmla="*/ 5143502 h 5143502"/>
                <a:gd name="connsiteX0" fmla="*/ 6197 w 5149697"/>
                <a:gd name="connsiteY0" fmla="*/ 9208726 h 9208726"/>
                <a:gd name="connsiteX1" fmla="*/ 0 w 5149697"/>
                <a:gd name="connsiteY1" fmla="*/ 0 h 9208726"/>
                <a:gd name="connsiteX2" fmla="*/ 5149697 w 5149697"/>
                <a:gd name="connsiteY2" fmla="*/ 9208726 h 9208726"/>
                <a:gd name="connsiteX3" fmla="*/ 6197 w 5149697"/>
                <a:gd name="connsiteY3" fmla="*/ 9208726 h 9208726"/>
                <a:gd name="connsiteX0" fmla="*/ 639 w 5144139"/>
                <a:gd name="connsiteY0" fmla="*/ 8337031 h 8337031"/>
                <a:gd name="connsiteX1" fmla="*/ 302 w 5144139"/>
                <a:gd name="connsiteY1" fmla="*/ -1 h 8337031"/>
                <a:gd name="connsiteX2" fmla="*/ 5144139 w 5144139"/>
                <a:gd name="connsiteY2" fmla="*/ 8337031 h 8337031"/>
                <a:gd name="connsiteX3" fmla="*/ 639 w 5144139"/>
                <a:gd name="connsiteY3" fmla="*/ 8337031 h 8337031"/>
                <a:gd name="connsiteX0" fmla="*/ 226 w 5152756"/>
                <a:gd name="connsiteY0" fmla="*/ 8324555 h 8337032"/>
                <a:gd name="connsiteX1" fmla="*/ 8919 w 5152756"/>
                <a:gd name="connsiteY1" fmla="*/ 0 h 8337032"/>
                <a:gd name="connsiteX2" fmla="*/ 5152756 w 5152756"/>
                <a:gd name="connsiteY2" fmla="*/ 8337032 h 8337032"/>
                <a:gd name="connsiteX3" fmla="*/ 226 w 5152756"/>
                <a:gd name="connsiteY3" fmla="*/ 8324555 h 8337032"/>
                <a:gd name="connsiteX0" fmla="*/ 638 w 5153168"/>
                <a:gd name="connsiteY0" fmla="*/ 9697278 h 9709755"/>
                <a:gd name="connsiteX1" fmla="*/ 300 w 5153168"/>
                <a:gd name="connsiteY1" fmla="*/ 0 h 9709755"/>
                <a:gd name="connsiteX2" fmla="*/ 5153168 w 5153168"/>
                <a:gd name="connsiteY2" fmla="*/ 9709755 h 9709755"/>
                <a:gd name="connsiteX3" fmla="*/ 638 w 5153168"/>
                <a:gd name="connsiteY3" fmla="*/ 9697278 h 9709755"/>
                <a:gd name="connsiteX0" fmla="*/ 638 w 4448799"/>
                <a:gd name="connsiteY0" fmla="*/ 9697278 h 9734713"/>
                <a:gd name="connsiteX1" fmla="*/ 300 w 4448799"/>
                <a:gd name="connsiteY1" fmla="*/ 0 h 9734713"/>
                <a:gd name="connsiteX2" fmla="*/ 4448799 w 4448799"/>
                <a:gd name="connsiteY2" fmla="*/ 9734713 h 9734713"/>
                <a:gd name="connsiteX3" fmla="*/ 638 w 4448799"/>
                <a:gd name="connsiteY3" fmla="*/ 9697278 h 9734713"/>
              </a:gdLst>
              <a:ahLst/>
              <a:cxnLst>
                <a:cxn ang="0">
                  <a:pos x="connsiteX0" y="connsiteY0"/>
                </a:cxn>
                <a:cxn ang="0">
                  <a:pos x="connsiteX1" y="connsiteY1"/>
                </a:cxn>
                <a:cxn ang="0">
                  <a:pos x="connsiteX2" y="connsiteY2"/>
                </a:cxn>
                <a:cxn ang="0">
                  <a:pos x="connsiteX3" y="connsiteY3"/>
                </a:cxn>
              </a:cxnLst>
              <a:rect l="l" t="t" r="r" b="b"/>
              <a:pathLst>
                <a:path w="4448799" h="9734713">
                  <a:moveTo>
                    <a:pt x="638" y="9697278"/>
                  </a:moveTo>
                  <a:cubicBezTo>
                    <a:pt x="-1428" y="6627703"/>
                    <a:pt x="2366" y="3069575"/>
                    <a:pt x="300" y="0"/>
                  </a:cubicBezTo>
                  <a:lnTo>
                    <a:pt x="4448799" y="9734713"/>
                  </a:lnTo>
                  <a:lnTo>
                    <a:pt x="638" y="9697278"/>
                  </a:lnTo>
                  <a:close/>
                </a:path>
              </a:pathLst>
            </a:custGeom>
            <a:solidFill>
              <a:srgbClr val="003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49" dirty="0">
                <a:solidFill>
                  <a:prstClr val="white"/>
                </a:solidFill>
                <a:latin typeface="Gotham Regular" charset="0"/>
              </a:endParaRPr>
            </a:p>
          </p:txBody>
        </p:sp>
        <p:pic>
          <p:nvPicPr>
            <p:cNvPr id="7" name="Picture 16" descr="Benein K&amp;I Pattern crop copy.png">
              <a:extLst>
                <a:ext uri="{FF2B5EF4-FFF2-40B4-BE49-F238E27FC236}">
                  <a16:creationId xmlns:a16="http://schemas.microsoft.com/office/drawing/2014/main" id="{487EEB22-6AA9-BF48-BDBD-36729F36CA5F}"/>
                </a:ext>
              </a:extLst>
            </p:cNvPr>
            <p:cNvPicPr>
              <a:picLocks/>
            </p:cNvPicPr>
            <p:nvPr/>
          </p:nvPicPr>
          <p:blipFill>
            <a:blip r:embed="rId3">
              <a:extLst>
                <a:ext uri="{BEBA8EAE-BF5A-486C-A8C5-ECC9F3942E4B}">
                  <a14:imgProps xmlns:a14="http://schemas.microsoft.com/office/drawing/2010/main">
                    <a14:imgLayer r:embed="rId4">
                      <a14:imgEffect>
                        <a14:saturation sat="150000"/>
                      </a14:imgEffect>
                      <a14:imgEffect>
                        <a14:brightnessContrast bright="3000" contrast="16000"/>
                      </a14:imgEffect>
                    </a14:imgLayer>
                  </a14:imgProps>
                </a:ext>
                <a:ext uri="{28A0092B-C50C-407E-A947-70E740481C1C}">
                  <a14:useLocalDpi xmlns:a14="http://schemas.microsoft.com/office/drawing/2010/main" val="0"/>
                </a:ext>
              </a:extLst>
            </a:blip>
            <a:stretch>
              <a:fillRect/>
            </a:stretch>
          </p:blipFill>
          <p:spPr>
            <a:xfrm flipH="1">
              <a:off x="1157116" y="1850080"/>
              <a:ext cx="1845738" cy="2428465"/>
            </a:xfrm>
            <a:prstGeom prst="rect">
              <a:avLst/>
            </a:prstGeom>
          </p:spPr>
        </p:pic>
      </p:grpSp>
      <p:sp>
        <p:nvSpPr>
          <p:cNvPr id="8" name="Triangle 1">
            <a:extLst>
              <a:ext uri="{FF2B5EF4-FFF2-40B4-BE49-F238E27FC236}">
                <a16:creationId xmlns:a16="http://schemas.microsoft.com/office/drawing/2014/main" id="{6B51BE7B-504D-5C40-B8D2-BC85AD5B63DA}"/>
              </a:ext>
            </a:extLst>
          </p:cNvPr>
          <p:cNvSpPr/>
          <p:nvPr/>
        </p:nvSpPr>
        <p:spPr>
          <a:xfrm rot="16200000">
            <a:off x="9966613" y="4086514"/>
            <a:ext cx="2688808" cy="4257515"/>
          </a:xfrm>
          <a:custGeom>
            <a:avLst/>
            <a:gdLst>
              <a:gd name="connsiteX0" fmla="*/ 0 w 5143500"/>
              <a:gd name="connsiteY0" fmla="*/ 5143502 h 5143502"/>
              <a:gd name="connsiteX1" fmla="*/ 2571750 w 5143500"/>
              <a:gd name="connsiteY1" fmla="*/ 0 h 5143502"/>
              <a:gd name="connsiteX2" fmla="*/ 5143500 w 5143500"/>
              <a:gd name="connsiteY2" fmla="*/ 5143502 h 5143502"/>
              <a:gd name="connsiteX3" fmla="*/ 0 w 5143500"/>
              <a:gd name="connsiteY3" fmla="*/ 5143502 h 5143502"/>
              <a:gd name="connsiteX0" fmla="*/ 6197 w 5149697"/>
              <a:gd name="connsiteY0" fmla="*/ 9208726 h 9208726"/>
              <a:gd name="connsiteX1" fmla="*/ 0 w 5149697"/>
              <a:gd name="connsiteY1" fmla="*/ 0 h 9208726"/>
              <a:gd name="connsiteX2" fmla="*/ 5149697 w 5149697"/>
              <a:gd name="connsiteY2" fmla="*/ 9208726 h 9208726"/>
              <a:gd name="connsiteX3" fmla="*/ 6197 w 5149697"/>
              <a:gd name="connsiteY3" fmla="*/ 9208726 h 9208726"/>
              <a:gd name="connsiteX0" fmla="*/ 639 w 5144139"/>
              <a:gd name="connsiteY0" fmla="*/ 8337031 h 8337031"/>
              <a:gd name="connsiteX1" fmla="*/ 302 w 5144139"/>
              <a:gd name="connsiteY1" fmla="*/ -1 h 8337031"/>
              <a:gd name="connsiteX2" fmla="*/ 5144139 w 5144139"/>
              <a:gd name="connsiteY2" fmla="*/ 8337031 h 8337031"/>
              <a:gd name="connsiteX3" fmla="*/ 639 w 5144139"/>
              <a:gd name="connsiteY3" fmla="*/ 8337031 h 8337031"/>
              <a:gd name="connsiteX0" fmla="*/ 226 w 5152756"/>
              <a:gd name="connsiteY0" fmla="*/ 8324555 h 8337032"/>
              <a:gd name="connsiteX1" fmla="*/ 8919 w 5152756"/>
              <a:gd name="connsiteY1" fmla="*/ 0 h 8337032"/>
              <a:gd name="connsiteX2" fmla="*/ 5152756 w 5152756"/>
              <a:gd name="connsiteY2" fmla="*/ 8337032 h 8337032"/>
              <a:gd name="connsiteX3" fmla="*/ 226 w 5152756"/>
              <a:gd name="connsiteY3" fmla="*/ 8324555 h 8337032"/>
              <a:gd name="connsiteX0" fmla="*/ 638 w 5153168"/>
              <a:gd name="connsiteY0" fmla="*/ 9697278 h 9709755"/>
              <a:gd name="connsiteX1" fmla="*/ 300 w 5153168"/>
              <a:gd name="connsiteY1" fmla="*/ 0 h 9709755"/>
              <a:gd name="connsiteX2" fmla="*/ 5153168 w 5153168"/>
              <a:gd name="connsiteY2" fmla="*/ 9709755 h 9709755"/>
              <a:gd name="connsiteX3" fmla="*/ 638 w 5153168"/>
              <a:gd name="connsiteY3" fmla="*/ 9697278 h 9709755"/>
              <a:gd name="connsiteX0" fmla="*/ 638 w 4448799"/>
              <a:gd name="connsiteY0" fmla="*/ 9697278 h 9734713"/>
              <a:gd name="connsiteX1" fmla="*/ 300 w 4448799"/>
              <a:gd name="connsiteY1" fmla="*/ 0 h 9734713"/>
              <a:gd name="connsiteX2" fmla="*/ 4448799 w 4448799"/>
              <a:gd name="connsiteY2" fmla="*/ 9734713 h 9734713"/>
              <a:gd name="connsiteX3" fmla="*/ 638 w 4448799"/>
              <a:gd name="connsiteY3" fmla="*/ 9697278 h 9734713"/>
            </a:gdLst>
            <a:ahLst/>
            <a:cxnLst>
              <a:cxn ang="0">
                <a:pos x="connsiteX0" y="connsiteY0"/>
              </a:cxn>
              <a:cxn ang="0">
                <a:pos x="connsiteX1" y="connsiteY1"/>
              </a:cxn>
              <a:cxn ang="0">
                <a:pos x="connsiteX2" y="connsiteY2"/>
              </a:cxn>
              <a:cxn ang="0">
                <a:pos x="connsiteX3" y="connsiteY3"/>
              </a:cxn>
            </a:cxnLst>
            <a:rect l="l" t="t" r="r" b="b"/>
            <a:pathLst>
              <a:path w="4448799" h="9734713">
                <a:moveTo>
                  <a:pt x="638" y="9697278"/>
                </a:moveTo>
                <a:cubicBezTo>
                  <a:pt x="-1428" y="6627703"/>
                  <a:pt x="2366" y="3069575"/>
                  <a:pt x="300" y="0"/>
                </a:cubicBezTo>
                <a:lnTo>
                  <a:pt x="4448799" y="9734713"/>
                </a:lnTo>
                <a:lnTo>
                  <a:pt x="638" y="969727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49" dirty="0">
              <a:solidFill>
                <a:prstClr val="white"/>
              </a:solidFill>
              <a:latin typeface="Gotham Regular" charset="0"/>
            </a:endParaRPr>
          </a:p>
        </p:txBody>
      </p:sp>
      <p:pic>
        <p:nvPicPr>
          <p:cNvPr id="9" name="Graphique 8">
            <a:extLst>
              <a:ext uri="{FF2B5EF4-FFF2-40B4-BE49-F238E27FC236}">
                <a16:creationId xmlns:a16="http://schemas.microsoft.com/office/drawing/2014/main" id="{7EF2DAAA-45A4-A049-8DF0-37D291CA700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790891" y="6101168"/>
            <a:ext cx="1283700" cy="1325378"/>
          </a:xfrm>
          <a:prstGeom prst="rect">
            <a:avLst/>
          </a:prstGeom>
        </p:spPr>
      </p:pic>
      <p:pic>
        <p:nvPicPr>
          <p:cNvPr id="11" name="Graphique 10">
            <a:extLst>
              <a:ext uri="{FF2B5EF4-FFF2-40B4-BE49-F238E27FC236}">
                <a16:creationId xmlns:a16="http://schemas.microsoft.com/office/drawing/2014/main" id="{2DE85BF3-6DEA-4E6D-8930-454DA3CDD46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10049" y="6653416"/>
            <a:ext cx="2369873" cy="691213"/>
          </a:xfrm>
          <a:prstGeom prst="rect">
            <a:avLst/>
          </a:prstGeom>
        </p:spPr>
      </p:pic>
      <p:pic>
        <p:nvPicPr>
          <p:cNvPr id="3" name="Image 2">
            <a:extLst>
              <a:ext uri="{FF2B5EF4-FFF2-40B4-BE49-F238E27FC236}">
                <a16:creationId xmlns:a16="http://schemas.microsoft.com/office/drawing/2014/main" id="{09B77E46-87C4-FF26-4115-3E1380320AC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39667" y="6778209"/>
            <a:ext cx="1459114" cy="530814"/>
          </a:xfrm>
          <a:prstGeom prst="rect">
            <a:avLst/>
          </a:prstGeom>
          <a:noFill/>
          <a:ln>
            <a:noFill/>
          </a:ln>
        </p:spPr>
      </p:pic>
      <p:sp>
        <p:nvSpPr>
          <p:cNvPr id="6" name="Content Placeholder 2">
            <a:extLst>
              <a:ext uri="{FF2B5EF4-FFF2-40B4-BE49-F238E27FC236}">
                <a16:creationId xmlns:a16="http://schemas.microsoft.com/office/drawing/2014/main" id="{C0E45DC3-503F-2848-8B9C-84A7FFA2E149}"/>
              </a:ext>
            </a:extLst>
          </p:cNvPr>
          <p:cNvSpPr txBox="1">
            <a:spLocks/>
          </p:cNvSpPr>
          <p:nvPr/>
        </p:nvSpPr>
        <p:spPr>
          <a:xfrm>
            <a:off x="67343" y="914401"/>
            <a:ext cx="4142707" cy="522894"/>
          </a:xfrm>
          <a:prstGeom prst="rect">
            <a:avLst/>
          </a:prstGeom>
        </p:spPr>
        <p:txBody>
          <a:bodyPr vert="horz" lIns="81896" tIns="40949" rIns="81896" bIns="40949"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2400" dirty="0">
                <a:solidFill>
                  <a:prstClr val="white"/>
                </a:solidFill>
                <a:ea typeface="Avenir Next Condensed" charset="0"/>
                <a:cs typeface="Avenir Next Condensed" charset="0"/>
              </a:rPr>
              <a:t>PROGRAMME DE SUBVENTION </a:t>
            </a:r>
            <a:endParaRPr lang="en-US" sz="3200" b="1" dirty="0">
              <a:solidFill>
                <a:prstClr val="white"/>
              </a:solidFill>
              <a:ea typeface="Avenir Next Condensed" charset="0"/>
              <a:cs typeface="Avenir Next Condensed" charset="0"/>
            </a:endParaRPr>
          </a:p>
        </p:txBody>
      </p:sp>
      <p:sp>
        <p:nvSpPr>
          <p:cNvPr id="14" name="Text Placeholder 2">
            <a:extLst>
              <a:ext uri="{FF2B5EF4-FFF2-40B4-BE49-F238E27FC236}">
                <a16:creationId xmlns:a16="http://schemas.microsoft.com/office/drawing/2014/main" id="{2917949A-3E6B-CE68-360E-21463DE36F28}"/>
              </a:ext>
            </a:extLst>
          </p:cNvPr>
          <p:cNvSpPr txBox="1">
            <a:spLocks/>
          </p:cNvSpPr>
          <p:nvPr/>
        </p:nvSpPr>
        <p:spPr bwMode="gray">
          <a:xfrm>
            <a:off x="5448628" y="3107756"/>
            <a:ext cx="3696563" cy="1102294"/>
          </a:xfrm>
          <a:prstGeom prst="rect">
            <a:avLst/>
          </a:prstGeom>
          <a:solidFill>
            <a:schemeClr val="bg1"/>
          </a:solidFill>
        </p:spPr>
        <p:txBody>
          <a:bodyPr vert="horz" lIns="0" tIns="0" rIns="0" bIns="0" rtlCol="0" anchor="ctr">
            <a:noAutofit/>
          </a:bodyPr>
          <a:lstStyle>
            <a:lvl1pPr marL="0" indent="0" algn="l" defTabSz="914377" rtl="0" eaLnBrk="1" latinLnBrk="0" hangingPunct="1">
              <a:lnSpc>
                <a:spcPct val="95000"/>
              </a:lnSpc>
              <a:spcBef>
                <a:spcPts val="0"/>
              </a:spcBef>
              <a:spcAft>
                <a:spcPts val="0"/>
              </a:spcAft>
              <a:buSzPct val="100000"/>
              <a:buFont typeface="Arial" panose="020B0604020202020204" pitchFamily="34" charset="0"/>
              <a:buNone/>
              <a:defRPr sz="3851" b="0" kern="1200">
                <a:solidFill>
                  <a:schemeClr val="tx1"/>
                </a:solidFill>
                <a:latin typeface="+mn-lt"/>
                <a:ea typeface="+mn-ea"/>
                <a:cs typeface="+mn-cs"/>
              </a:defRPr>
            </a:lvl1pPr>
            <a:lvl2pPr marL="457189" indent="0" algn="l" defTabSz="914377" rtl="0" eaLnBrk="1" latinLnBrk="0" hangingPunct="1">
              <a:spcBef>
                <a:spcPts val="0"/>
              </a:spcBef>
              <a:spcAft>
                <a:spcPts val="1000"/>
              </a:spcAft>
              <a:buClrTx/>
              <a:buSzPct val="100000"/>
              <a:buFont typeface="Arial"/>
              <a:buNone/>
              <a:defRPr lang="en-US" sz="2000" b="1" kern="1200">
                <a:solidFill>
                  <a:schemeClr val="tx1">
                    <a:tint val="75000"/>
                  </a:schemeClr>
                </a:solidFill>
                <a:latin typeface="+mn-lt"/>
                <a:ea typeface="+mn-ea"/>
                <a:cs typeface="+mn-cs"/>
              </a:defRPr>
            </a:lvl2pPr>
            <a:lvl3pPr marL="914377" indent="0" algn="l" defTabSz="914377" rtl="0" eaLnBrk="1" latinLnBrk="0" hangingPunct="1">
              <a:spcBef>
                <a:spcPts val="0"/>
              </a:spcBef>
              <a:spcAft>
                <a:spcPts val="1000"/>
              </a:spcAft>
              <a:buClrTx/>
              <a:buSzPct val="100000"/>
              <a:buFont typeface="Arial" panose="020B0604020202020204" pitchFamily="34" charset="0"/>
              <a:buNone/>
              <a:defRPr lang="en-US" sz="1800" kern="1200">
                <a:solidFill>
                  <a:schemeClr val="tx1">
                    <a:tint val="75000"/>
                  </a:schemeClr>
                </a:solidFill>
                <a:latin typeface="+mn-lt"/>
                <a:ea typeface="+mn-ea"/>
                <a:cs typeface="+mn-cs"/>
              </a:defRPr>
            </a:lvl3pPr>
            <a:lvl4pPr marL="1371566" indent="0" algn="l" defTabSz="914377" rtl="0" eaLnBrk="1" latinLnBrk="0" hangingPunct="1">
              <a:spcBef>
                <a:spcPts val="0"/>
              </a:spcBef>
              <a:spcAft>
                <a:spcPts val="1000"/>
              </a:spcAft>
              <a:buClrTx/>
              <a:buSzPct val="100000"/>
              <a:buFont typeface="Verdana" panose="020B0604030504040204" pitchFamily="34" charset="0"/>
              <a:buNone/>
              <a:defRPr lang="en-US" sz="1600" kern="1200" baseline="0">
                <a:solidFill>
                  <a:schemeClr val="tx1">
                    <a:tint val="75000"/>
                  </a:schemeClr>
                </a:solidFill>
                <a:latin typeface="+mn-lt"/>
                <a:ea typeface="+mn-ea"/>
                <a:cs typeface="+mn-cs"/>
              </a:defRPr>
            </a:lvl4pPr>
            <a:lvl5pPr marL="1828754" indent="0" algn="l" defTabSz="798493" rtl="0" eaLnBrk="1" latinLnBrk="0" hangingPunct="1">
              <a:spcBef>
                <a:spcPts val="0"/>
              </a:spcBef>
              <a:spcAft>
                <a:spcPts val="1000"/>
              </a:spcAft>
              <a:buClrTx/>
              <a:buSzPct val="100000"/>
              <a:buFont typeface="Verdana" panose="020B0604030504040204" pitchFamily="34" charset="0"/>
              <a:buNone/>
              <a:tabLst/>
              <a:defRPr lang="en-US" sz="1600" kern="1200" baseline="0">
                <a:solidFill>
                  <a:schemeClr val="tx1">
                    <a:tint val="75000"/>
                  </a:schemeClr>
                </a:solidFill>
                <a:latin typeface="+mn-lt"/>
                <a:ea typeface="+mn-ea"/>
                <a:cs typeface="+mn-cs"/>
              </a:defRPr>
            </a:lvl5pPr>
            <a:lvl6pPr marL="2285943" indent="0" algn="l" defTabSz="914377" rtl="0" eaLnBrk="1" latinLnBrk="0" hangingPunct="1">
              <a:spcBef>
                <a:spcPts val="0"/>
              </a:spcBef>
              <a:spcAft>
                <a:spcPts val="1000"/>
              </a:spcAft>
              <a:buFont typeface="Verdana" panose="020B0604030504040204" pitchFamily="34" charset="0"/>
              <a:buNone/>
              <a:defRPr sz="1600" kern="1200" baseline="0">
                <a:solidFill>
                  <a:schemeClr val="tx1">
                    <a:tint val="75000"/>
                  </a:schemeClr>
                </a:solidFill>
                <a:latin typeface="+mn-lt"/>
                <a:ea typeface="+mn-ea"/>
                <a:cs typeface="+mn-cs"/>
              </a:defRPr>
            </a:lvl6pPr>
            <a:lvl7pPr marL="2743131" indent="0" algn="l" defTabSz="914377" rtl="0" eaLnBrk="1" latinLnBrk="0" hangingPunct="1">
              <a:spcBef>
                <a:spcPts val="0"/>
              </a:spcBef>
              <a:spcAft>
                <a:spcPts val="1000"/>
              </a:spcAft>
              <a:buFont typeface="Verdana" panose="020B0604030504040204" pitchFamily="34" charset="0"/>
              <a:buNone/>
              <a:defRPr sz="1600" kern="1200">
                <a:solidFill>
                  <a:schemeClr val="tx1">
                    <a:tint val="75000"/>
                  </a:schemeClr>
                </a:solidFill>
                <a:latin typeface="+mn-lt"/>
                <a:ea typeface="+mn-ea"/>
                <a:cs typeface="+mn-cs"/>
              </a:defRPr>
            </a:lvl7pPr>
            <a:lvl8pPr marL="3200320" indent="0" algn="l" defTabSz="914377" rtl="0" eaLnBrk="1" latinLnBrk="0" hangingPunct="1">
              <a:spcBef>
                <a:spcPts val="0"/>
              </a:spcBef>
              <a:spcAft>
                <a:spcPts val="1000"/>
              </a:spcAft>
              <a:buFont typeface="Verdana" panose="020B0604030504040204" pitchFamily="34" charset="0"/>
              <a:buNone/>
              <a:defRPr sz="1600" kern="1200" baseline="0">
                <a:solidFill>
                  <a:schemeClr val="tx1">
                    <a:tint val="75000"/>
                  </a:schemeClr>
                </a:solidFill>
                <a:latin typeface="+mn-lt"/>
                <a:ea typeface="+mn-ea"/>
                <a:cs typeface="+mn-cs"/>
              </a:defRPr>
            </a:lvl8pPr>
            <a:lvl9pPr marL="3657509" indent="0" algn="l" defTabSz="914377" rtl="0" eaLnBrk="1" latinLnBrk="0" hangingPunct="1">
              <a:spcBef>
                <a:spcPts val="0"/>
              </a:spcBef>
              <a:spcAft>
                <a:spcPts val="1000"/>
              </a:spcAft>
              <a:buFont typeface="Verdana" panose="020B0604030504040204" pitchFamily="34" charset="0"/>
              <a:buNone/>
              <a:defRPr sz="1600" kern="1200" baseline="0">
                <a:solidFill>
                  <a:schemeClr val="tx1">
                    <a:tint val="75000"/>
                  </a:schemeClr>
                </a:solidFill>
                <a:latin typeface="+mn-lt"/>
                <a:ea typeface="+mn-ea"/>
                <a:cs typeface="+mn-cs"/>
              </a:defRPr>
            </a:lvl9pPr>
          </a:lstStyle>
          <a:p>
            <a:pPr algn="ctr"/>
            <a:r>
              <a:rPr lang="fr-FR" sz="3200" b="1" dirty="0">
                <a:latin typeface="Calibri" panose="020F0502020204030204" pitchFamily="34" charset="0"/>
                <a:cs typeface="Calibri" panose="020F0502020204030204" pitchFamily="34" charset="0"/>
              </a:rPr>
              <a:t>Résumé de projet</a:t>
            </a:r>
          </a:p>
          <a:p>
            <a:pPr algn="ctr"/>
            <a:endParaRPr lang="fr-FR" sz="2800" b="1" dirty="0">
              <a:latin typeface="Calibri" panose="020F0502020204030204" pitchFamily="34" charset="0"/>
              <a:cs typeface="Calibri" panose="020F0502020204030204" pitchFamily="34" charset="0"/>
            </a:endParaRPr>
          </a:p>
          <a:p>
            <a:pPr algn="ctr"/>
            <a:r>
              <a:rPr lang="fr-FR" sz="1600" b="1" dirty="0">
                <a:latin typeface="Calibri" panose="020F0502020204030204" pitchFamily="34" charset="0"/>
                <a:cs typeface="Calibri" panose="020F0502020204030204" pitchFamily="34" charset="0"/>
              </a:rPr>
              <a:t>Avril 2025</a:t>
            </a:r>
          </a:p>
        </p:txBody>
      </p:sp>
    </p:spTree>
    <p:extLst>
      <p:ext uri="{BB962C8B-B14F-4D97-AF65-F5344CB8AC3E}">
        <p14:creationId xmlns:p14="http://schemas.microsoft.com/office/powerpoint/2010/main" val="1685746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22D7A6D-1DD5-4AC3-BA36-F8D01FE7DBD9}"/>
              </a:ext>
            </a:extLst>
          </p:cNvPr>
          <p:cNvSpPr>
            <a:spLocks noGrp="1"/>
          </p:cNvSpPr>
          <p:nvPr>
            <p:ph type="ftr" sz="quarter" idx="3"/>
          </p:nvPr>
        </p:nvSpPr>
        <p:spPr/>
        <p:txBody>
          <a:bodyPr/>
          <a:lstStyle/>
          <a:p>
            <a:pPr>
              <a:spcBef>
                <a:spcPts val="774"/>
              </a:spcBef>
              <a:buSzPct val="100000"/>
            </a:pPr>
            <a:r>
              <a:rPr lang="pt-BR" dirty="0"/>
              <a:t>© 2025 Confidential Document</a:t>
            </a:r>
          </a:p>
        </p:txBody>
      </p:sp>
      <p:sp>
        <p:nvSpPr>
          <p:cNvPr id="5" name="Title 2">
            <a:extLst>
              <a:ext uri="{FF2B5EF4-FFF2-40B4-BE49-F238E27FC236}">
                <a16:creationId xmlns:a16="http://schemas.microsoft.com/office/drawing/2014/main" id="{E51C2368-10AB-4B49-9075-3ED6F755DD18}"/>
              </a:ext>
            </a:extLst>
          </p:cNvPr>
          <p:cNvSpPr>
            <a:spLocks noGrp="1"/>
          </p:cNvSpPr>
          <p:nvPr>
            <p:ph type="title"/>
          </p:nvPr>
        </p:nvSpPr>
        <p:spPr>
          <a:xfrm>
            <a:off x="501652" y="317582"/>
            <a:ext cx="11162349" cy="430887"/>
          </a:xfrm>
        </p:spPr>
        <p:txBody>
          <a:bodyPr/>
          <a:lstStyle/>
          <a:p>
            <a:r>
              <a:rPr lang="fr-FR" sz="2800" b="1" dirty="0">
                <a:solidFill>
                  <a:srgbClr val="004C99"/>
                </a:solidFill>
              </a:rPr>
              <a:t>Annexe : liste des dépenses éligibles</a:t>
            </a:r>
          </a:p>
        </p:txBody>
      </p:sp>
      <p:sp>
        <p:nvSpPr>
          <p:cNvPr id="3" name="Slide Number Placeholder 2">
            <a:extLst>
              <a:ext uri="{FF2B5EF4-FFF2-40B4-BE49-F238E27FC236}">
                <a16:creationId xmlns:a16="http://schemas.microsoft.com/office/drawing/2014/main" id="{BECBC85E-6683-4A87-8F75-BDAB46EA8B6A}"/>
              </a:ext>
            </a:extLst>
          </p:cNvPr>
          <p:cNvSpPr>
            <a:spLocks noGrp="1"/>
          </p:cNvSpPr>
          <p:nvPr>
            <p:ph type="sldNum" sz="quarter" idx="4"/>
          </p:nvPr>
        </p:nvSpPr>
        <p:spPr/>
        <p:txBody>
          <a:bodyPr/>
          <a:lstStyle/>
          <a:p>
            <a:pPr>
              <a:spcBef>
                <a:spcPts val="774"/>
              </a:spcBef>
              <a:buSzPct val="100000"/>
            </a:pPr>
            <a:fld id="{8CEAD05E-2714-4B34-B50B-B68BE1D7F5D9}" type="slidenum">
              <a:rPr lang="fr-FR" smtClean="0"/>
              <a:pPr>
                <a:spcBef>
                  <a:spcPts val="774"/>
                </a:spcBef>
                <a:buSzPct val="100000"/>
              </a:pPr>
              <a:t>10</a:t>
            </a:fld>
            <a:endParaRPr lang="fr-FR" dirty="0"/>
          </a:p>
        </p:txBody>
      </p:sp>
      <p:sp>
        <p:nvSpPr>
          <p:cNvPr id="11" name="Titre 1">
            <a:extLst>
              <a:ext uri="{FF2B5EF4-FFF2-40B4-BE49-F238E27FC236}">
                <a16:creationId xmlns:a16="http://schemas.microsoft.com/office/drawing/2014/main" id="{7AD96903-0D84-01BD-C1E5-6A5AA8272E59}"/>
              </a:ext>
            </a:extLst>
          </p:cNvPr>
          <p:cNvSpPr txBox="1">
            <a:spLocks/>
          </p:cNvSpPr>
          <p:nvPr/>
        </p:nvSpPr>
        <p:spPr>
          <a:xfrm>
            <a:off x="501652" y="873117"/>
            <a:ext cx="9721273" cy="369332"/>
          </a:xfrm>
          <a:prstGeom prst="rect">
            <a:avLst/>
          </a:prstGeom>
        </p:spPr>
        <p:txBody>
          <a:bodyPr vert="horz" lIns="0" tIns="0" rIns="0" bIns="91440" rtlCol="0" anchor="t" anchorCtr="0">
            <a:noAutofit/>
          </a:bodyPr>
          <a:lstStyle>
            <a:lvl1pPr algn="l" defTabSz="1018824" rtl="0" eaLnBrk="1" latinLnBrk="0" hangingPunct="1">
              <a:lnSpc>
                <a:spcPct val="90000"/>
              </a:lnSpc>
              <a:spcBef>
                <a:spcPct val="0"/>
              </a:spcBef>
              <a:buNone/>
              <a:defRPr lang="en-US" sz="2000" b="1" i="0" kern="1200" baseline="0">
                <a:solidFill>
                  <a:schemeClr val="accent1"/>
                </a:solidFill>
                <a:latin typeface="+mj-lt"/>
                <a:ea typeface="+mj-ea"/>
                <a:cs typeface="+mj-cs"/>
              </a:defRPr>
            </a:lvl1pPr>
          </a:lstStyle>
          <a:p>
            <a:pPr marL="0" marR="0" lvl="0" indent="0" algn="l" defTabSz="1018824" rtl="0" eaLnBrk="1" fontAlgn="auto" latinLnBrk="0" hangingPunct="1">
              <a:lnSpc>
                <a:spcPct val="90000"/>
              </a:lnSpc>
              <a:spcBef>
                <a:spcPct val="0"/>
              </a:spcBef>
              <a:spcAft>
                <a:spcPts val="0"/>
              </a:spcAft>
              <a:buClrTx/>
              <a:buSzTx/>
              <a:buFontTx/>
              <a:buNone/>
              <a:tabLst/>
              <a:defRPr/>
            </a:pPr>
            <a:r>
              <a:rPr kumimoji="0" lang="fr-FR" sz="2000" b="1" i="0" u="none" strike="noStrike" kern="1200" cap="none" spc="0" normalizeH="0" baseline="0" noProof="0" dirty="0">
                <a:ln>
                  <a:noFill/>
                </a:ln>
                <a:solidFill>
                  <a:srgbClr val="23283C"/>
                </a:solidFill>
                <a:effectLst/>
                <a:uLnTx/>
                <a:uFillTx/>
                <a:ea typeface="+mj-ea"/>
                <a:cs typeface="+mj-cs"/>
              </a:rPr>
              <a:t>Dépenses éligibles</a:t>
            </a:r>
          </a:p>
        </p:txBody>
      </p:sp>
      <p:graphicFrame>
        <p:nvGraphicFramePr>
          <p:cNvPr id="12" name="Tableau 7">
            <a:extLst>
              <a:ext uri="{FF2B5EF4-FFF2-40B4-BE49-F238E27FC236}">
                <a16:creationId xmlns:a16="http://schemas.microsoft.com/office/drawing/2014/main" id="{DDCA0EE2-701A-B69C-5CB8-2EE892C75471}"/>
              </a:ext>
            </a:extLst>
          </p:cNvPr>
          <p:cNvGraphicFramePr>
            <a:graphicFrameLocks noGrp="1"/>
          </p:cNvGraphicFramePr>
          <p:nvPr>
            <p:extLst>
              <p:ext uri="{D42A27DB-BD31-4B8C-83A1-F6EECF244321}">
                <p14:modId xmlns:p14="http://schemas.microsoft.com/office/powerpoint/2010/main" val="2653392063"/>
              </p:ext>
            </p:extLst>
          </p:nvPr>
        </p:nvGraphicFramePr>
        <p:xfrm>
          <a:off x="501652" y="2639675"/>
          <a:ext cx="12400723" cy="4312920"/>
        </p:xfrm>
        <a:graphic>
          <a:graphicData uri="http://schemas.openxmlformats.org/drawingml/2006/table">
            <a:tbl>
              <a:tblPr firstRow="1" bandRow="1"/>
              <a:tblGrid>
                <a:gridCol w="340353">
                  <a:extLst>
                    <a:ext uri="{9D8B030D-6E8A-4147-A177-3AD203B41FA5}">
                      <a16:colId xmlns:a16="http://schemas.microsoft.com/office/drawing/2014/main" val="3893601876"/>
                    </a:ext>
                  </a:extLst>
                </a:gridCol>
                <a:gridCol w="2211420">
                  <a:extLst>
                    <a:ext uri="{9D8B030D-6E8A-4147-A177-3AD203B41FA5}">
                      <a16:colId xmlns:a16="http://schemas.microsoft.com/office/drawing/2014/main" val="3747213171"/>
                    </a:ext>
                  </a:extLst>
                </a:gridCol>
                <a:gridCol w="9848950">
                  <a:extLst>
                    <a:ext uri="{9D8B030D-6E8A-4147-A177-3AD203B41FA5}">
                      <a16:colId xmlns:a16="http://schemas.microsoft.com/office/drawing/2014/main" val="4242275005"/>
                    </a:ext>
                  </a:extLst>
                </a:gridCol>
              </a:tblGrid>
              <a:tr h="370840">
                <a:tc>
                  <a:txBody>
                    <a:bodyPr/>
                    <a:lstStyle>
                      <a:lvl1pPr marL="0" algn="l" defTabSz="1178588" rtl="0" eaLnBrk="1" latinLnBrk="0" hangingPunct="1">
                        <a:defRPr sz="2320" b="1" kern="1200">
                          <a:solidFill>
                            <a:schemeClr val="bg1"/>
                          </a:solidFill>
                          <a:latin typeface="Arial"/>
                        </a:defRPr>
                      </a:lvl1pPr>
                      <a:lvl2pPr marL="589294" algn="l" defTabSz="1178588" rtl="0" eaLnBrk="1" latinLnBrk="0" hangingPunct="1">
                        <a:defRPr sz="2320" b="1" kern="1200">
                          <a:solidFill>
                            <a:schemeClr val="bg1"/>
                          </a:solidFill>
                          <a:latin typeface="Arial"/>
                        </a:defRPr>
                      </a:lvl2pPr>
                      <a:lvl3pPr marL="1178588" algn="l" defTabSz="1178588" rtl="0" eaLnBrk="1" latinLnBrk="0" hangingPunct="1">
                        <a:defRPr sz="2320" b="1" kern="1200">
                          <a:solidFill>
                            <a:schemeClr val="bg1"/>
                          </a:solidFill>
                          <a:latin typeface="Arial"/>
                        </a:defRPr>
                      </a:lvl3pPr>
                      <a:lvl4pPr marL="1767882" algn="l" defTabSz="1178588" rtl="0" eaLnBrk="1" latinLnBrk="0" hangingPunct="1">
                        <a:defRPr sz="2320" b="1" kern="1200">
                          <a:solidFill>
                            <a:schemeClr val="bg1"/>
                          </a:solidFill>
                          <a:latin typeface="Arial"/>
                        </a:defRPr>
                      </a:lvl4pPr>
                      <a:lvl5pPr marL="2357176" algn="l" defTabSz="1178588" rtl="0" eaLnBrk="1" latinLnBrk="0" hangingPunct="1">
                        <a:defRPr sz="2320" b="1" kern="1200">
                          <a:solidFill>
                            <a:schemeClr val="bg1"/>
                          </a:solidFill>
                          <a:latin typeface="Arial"/>
                        </a:defRPr>
                      </a:lvl5pPr>
                      <a:lvl6pPr marL="2946470" algn="l" defTabSz="1178588" rtl="0" eaLnBrk="1" latinLnBrk="0" hangingPunct="1">
                        <a:defRPr sz="2320" b="1" kern="1200">
                          <a:solidFill>
                            <a:schemeClr val="bg1"/>
                          </a:solidFill>
                          <a:latin typeface="Arial"/>
                        </a:defRPr>
                      </a:lvl6pPr>
                      <a:lvl7pPr marL="3535764" algn="l" defTabSz="1178588" rtl="0" eaLnBrk="1" latinLnBrk="0" hangingPunct="1">
                        <a:defRPr sz="2320" b="1" kern="1200">
                          <a:solidFill>
                            <a:schemeClr val="bg1"/>
                          </a:solidFill>
                          <a:latin typeface="Arial"/>
                        </a:defRPr>
                      </a:lvl7pPr>
                      <a:lvl8pPr marL="4125058" algn="l" defTabSz="1178588" rtl="0" eaLnBrk="1" latinLnBrk="0" hangingPunct="1">
                        <a:defRPr sz="2320" b="1" kern="1200">
                          <a:solidFill>
                            <a:schemeClr val="bg1"/>
                          </a:solidFill>
                          <a:latin typeface="Arial"/>
                        </a:defRPr>
                      </a:lvl8pPr>
                      <a:lvl9pPr marL="4714352" algn="l" defTabSz="1178588" rtl="0" eaLnBrk="1" latinLnBrk="0" hangingPunct="1">
                        <a:defRPr sz="2320" b="1" kern="1200">
                          <a:solidFill>
                            <a:schemeClr val="bg1"/>
                          </a:solidFill>
                          <a:latin typeface="Arial"/>
                        </a:defRPr>
                      </a:lvl9pPr>
                    </a:lstStyle>
                    <a:p>
                      <a:r>
                        <a:rPr lang="fr-FR" sz="1200" dirty="0">
                          <a:latin typeface="+mj-lt"/>
                        </a:rPr>
                        <a:t>#</a:t>
                      </a:r>
                    </a:p>
                  </a:txBody>
                  <a:tcPr>
                    <a:lnL w="12700" cap="flat" cmpd="sng" algn="ctr">
                      <a:solidFill>
                        <a:srgbClr val="23283C">
                          <a:shade val="70000"/>
                          <a:satMod val="150000"/>
                        </a:srgbClr>
                      </a:solidFill>
                      <a:prstDash val="solid"/>
                    </a:lnL>
                    <a:lnR>
                      <a:noFill/>
                    </a:lnR>
                    <a:lnT w="9525" cap="flat" cmpd="sng" algn="ctr">
                      <a:solidFill>
                        <a:srgbClr val="000000">
                          <a:lumMod val="65000"/>
                          <a:lumOff val="35000"/>
                        </a:srgbClr>
                      </a:solidFill>
                      <a:prstDash val="sysDash"/>
                      <a:round/>
                      <a:headEnd type="none" w="med" len="med"/>
                      <a:tailEnd type="none" w="med" len="med"/>
                    </a:lnT>
                    <a:lnB w="12700" cap="flat" cmpd="sng" algn="ctr">
                      <a:noFill/>
                      <a:prstDash val="solid"/>
                    </a:lnB>
                    <a:lnTlToBr w="12700" cmpd="sng">
                      <a:noFill/>
                      <a:prstDash val="solid"/>
                    </a:lnTlToBr>
                    <a:lnBlToTr w="12700" cmpd="sng">
                      <a:noFill/>
                      <a:prstDash val="solid"/>
                    </a:lnBlToTr>
                    <a:solidFill>
                      <a:srgbClr val="03618E"/>
                    </a:solidFill>
                  </a:tcPr>
                </a:tc>
                <a:tc>
                  <a:txBody>
                    <a:bodyPr/>
                    <a:lstStyle>
                      <a:lvl1pPr marL="0" algn="l" defTabSz="1178588" rtl="0" eaLnBrk="1" latinLnBrk="0" hangingPunct="1">
                        <a:defRPr sz="2320" b="1" kern="1200">
                          <a:solidFill>
                            <a:schemeClr val="bg1"/>
                          </a:solidFill>
                          <a:latin typeface="Arial"/>
                        </a:defRPr>
                      </a:lvl1pPr>
                      <a:lvl2pPr marL="589294" algn="l" defTabSz="1178588" rtl="0" eaLnBrk="1" latinLnBrk="0" hangingPunct="1">
                        <a:defRPr sz="2320" b="1" kern="1200">
                          <a:solidFill>
                            <a:schemeClr val="bg1"/>
                          </a:solidFill>
                          <a:latin typeface="Arial"/>
                        </a:defRPr>
                      </a:lvl2pPr>
                      <a:lvl3pPr marL="1178588" algn="l" defTabSz="1178588" rtl="0" eaLnBrk="1" latinLnBrk="0" hangingPunct="1">
                        <a:defRPr sz="2320" b="1" kern="1200">
                          <a:solidFill>
                            <a:schemeClr val="bg1"/>
                          </a:solidFill>
                          <a:latin typeface="Arial"/>
                        </a:defRPr>
                      </a:lvl3pPr>
                      <a:lvl4pPr marL="1767882" algn="l" defTabSz="1178588" rtl="0" eaLnBrk="1" latinLnBrk="0" hangingPunct="1">
                        <a:defRPr sz="2320" b="1" kern="1200">
                          <a:solidFill>
                            <a:schemeClr val="bg1"/>
                          </a:solidFill>
                          <a:latin typeface="Arial"/>
                        </a:defRPr>
                      </a:lvl4pPr>
                      <a:lvl5pPr marL="2357176" algn="l" defTabSz="1178588" rtl="0" eaLnBrk="1" latinLnBrk="0" hangingPunct="1">
                        <a:defRPr sz="2320" b="1" kern="1200">
                          <a:solidFill>
                            <a:schemeClr val="bg1"/>
                          </a:solidFill>
                          <a:latin typeface="Arial"/>
                        </a:defRPr>
                      </a:lvl5pPr>
                      <a:lvl6pPr marL="2946470" algn="l" defTabSz="1178588" rtl="0" eaLnBrk="1" latinLnBrk="0" hangingPunct="1">
                        <a:defRPr sz="2320" b="1" kern="1200">
                          <a:solidFill>
                            <a:schemeClr val="bg1"/>
                          </a:solidFill>
                          <a:latin typeface="Arial"/>
                        </a:defRPr>
                      </a:lvl6pPr>
                      <a:lvl7pPr marL="3535764" algn="l" defTabSz="1178588" rtl="0" eaLnBrk="1" latinLnBrk="0" hangingPunct="1">
                        <a:defRPr sz="2320" b="1" kern="1200">
                          <a:solidFill>
                            <a:schemeClr val="bg1"/>
                          </a:solidFill>
                          <a:latin typeface="Arial"/>
                        </a:defRPr>
                      </a:lvl7pPr>
                      <a:lvl8pPr marL="4125058" algn="l" defTabSz="1178588" rtl="0" eaLnBrk="1" latinLnBrk="0" hangingPunct="1">
                        <a:defRPr sz="2320" b="1" kern="1200">
                          <a:solidFill>
                            <a:schemeClr val="bg1"/>
                          </a:solidFill>
                          <a:latin typeface="Arial"/>
                        </a:defRPr>
                      </a:lvl8pPr>
                      <a:lvl9pPr marL="4714352" algn="l" defTabSz="1178588" rtl="0" eaLnBrk="1" latinLnBrk="0" hangingPunct="1">
                        <a:defRPr sz="2320" b="1" kern="1200">
                          <a:solidFill>
                            <a:schemeClr val="bg1"/>
                          </a:solidFill>
                          <a:latin typeface="Arial"/>
                        </a:defRPr>
                      </a:lvl9pPr>
                    </a:lstStyle>
                    <a:p>
                      <a:r>
                        <a:rPr lang="fr-FR" sz="1200" dirty="0">
                          <a:latin typeface="+mj-lt"/>
                        </a:rPr>
                        <a:t>Catégorie</a:t>
                      </a:r>
                    </a:p>
                  </a:txBody>
                  <a:tcPr>
                    <a:lnL>
                      <a:noFill/>
                    </a:lnL>
                    <a:lnR>
                      <a:noFill/>
                    </a:lnR>
                    <a:lnT w="9525" cap="flat" cmpd="sng" algn="ctr">
                      <a:solidFill>
                        <a:srgbClr val="000000">
                          <a:lumMod val="65000"/>
                          <a:lumOff val="35000"/>
                        </a:srgbClr>
                      </a:solidFill>
                      <a:prstDash val="sysDash"/>
                      <a:round/>
                      <a:headEnd type="none" w="med" len="med"/>
                      <a:tailEnd type="none" w="med" len="med"/>
                    </a:lnT>
                    <a:lnB w="12700" cap="flat" cmpd="sng" algn="ctr">
                      <a:noFill/>
                      <a:prstDash val="solid"/>
                    </a:lnB>
                    <a:lnTlToBr w="12700" cmpd="sng">
                      <a:noFill/>
                      <a:prstDash val="solid"/>
                    </a:lnTlToBr>
                    <a:lnBlToTr w="12700" cmpd="sng">
                      <a:noFill/>
                      <a:prstDash val="solid"/>
                    </a:lnBlToTr>
                    <a:solidFill>
                      <a:srgbClr val="03618E"/>
                    </a:solidFill>
                  </a:tcPr>
                </a:tc>
                <a:tc>
                  <a:txBody>
                    <a:bodyPr/>
                    <a:lstStyle>
                      <a:lvl1pPr marL="0" algn="l" defTabSz="1178588" rtl="0" eaLnBrk="1" latinLnBrk="0" hangingPunct="1">
                        <a:defRPr sz="2320" b="1" kern="1200">
                          <a:solidFill>
                            <a:schemeClr val="bg1"/>
                          </a:solidFill>
                          <a:latin typeface="Arial"/>
                        </a:defRPr>
                      </a:lvl1pPr>
                      <a:lvl2pPr marL="589294" algn="l" defTabSz="1178588" rtl="0" eaLnBrk="1" latinLnBrk="0" hangingPunct="1">
                        <a:defRPr sz="2320" b="1" kern="1200">
                          <a:solidFill>
                            <a:schemeClr val="bg1"/>
                          </a:solidFill>
                          <a:latin typeface="Arial"/>
                        </a:defRPr>
                      </a:lvl2pPr>
                      <a:lvl3pPr marL="1178588" algn="l" defTabSz="1178588" rtl="0" eaLnBrk="1" latinLnBrk="0" hangingPunct="1">
                        <a:defRPr sz="2320" b="1" kern="1200">
                          <a:solidFill>
                            <a:schemeClr val="bg1"/>
                          </a:solidFill>
                          <a:latin typeface="Arial"/>
                        </a:defRPr>
                      </a:lvl3pPr>
                      <a:lvl4pPr marL="1767882" algn="l" defTabSz="1178588" rtl="0" eaLnBrk="1" latinLnBrk="0" hangingPunct="1">
                        <a:defRPr sz="2320" b="1" kern="1200">
                          <a:solidFill>
                            <a:schemeClr val="bg1"/>
                          </a:solidFill>
                          <a:latin typeface="Arial"/>
                        </a:defRPr>
                      </a:lvl4pPr>
                      <a:lvl5pPr marL="2357176" algn="l" defTabSz="1178588" rtl="0" eaLnBrk="1" latinLnBrk="0" hangingPunct="1">
                        <a:defRPr sz="2320" b="1" kern="1200">
                          <a:solidFill>
                            <a:schemeClr val="bg1"/>
                          </a:solidFill>
                          <a:latin typeface="Arial"/>
                        </a:defRPr>
                      </a:lvl5pPr>
                      <a:lvl6pPr marL="2946470" algn="l" defTabSz="1178588" rtl="0" eaLnBrk="1" latinLnBrk="0" hangingPunct="1">
                        <a:defRPr sz="2320" b="1" kern="1200">
                          <a:solidFill>
                            <a:schemeClr val="bg1"/>
                          </a:solidFill>
                          <a:latin typeface="Arial"/>
                        </a:defRPr>
                      </a:lvl6pPr>
                      <a:lvl7pPr marL="3535764" algn="l" defTabSz="1178588" rtl="0" eaLnBrk="1" latinLnBrk="0" hangingPunct="1">
                        <a:defRPr sz="2320" b="1" kern="1200">
                          <a:solidFill>
                            <a:schemeClr val="bg1"/>
                          </a:solidFill>
                          <a:latin typeface="Arial"/>
                        </a:defRPr>
                      </a:lvl7pPr>
                      <a:lvl8pPr marL="4125058" algn="l" defTabSz="1178588" rtl="0" eaLnBrk="1" latinLnBrk="0" hangingPunct="1">
                        <a:defRPr sz="2320" b="1" kern="1200">
                          <a:solidFill>
                            <a:schemeClr val="bg1"/>
                          </a:solidFill>
                          <a:latin typeface="Arial"/>
                        </a:defRPr>
                      </a:lvl8pPr>
                      <a:lvl9pPr marL="4714352" algn="l" defTabSz="1178588" rtl="0" eaLnBrk="1" latinLnBrk="0" hangingPunct="1">
                        <a:defRPr sz="2320" b="1" kern="1200">
                          <a:solidFill>
                            <a:schemeClr val="bg1"/>
                          </a:solidFill>
                          <a:latin typeface="Arial"/>
                        </a:defRPr>
                      </a:lvl9pPr>
                    </a:lstStyle>
                    <a:p>
                      <a:pPr marL="0" marR="0" lvl="0" indent="0" algn="l" defTabSz="1018824" rtl="0" eaLnBrk="1" fontAlgn="auto" latinLnBrk="0" hangingPunct="1">
                        <a:lnSpc>
                          <a:spcPct val="100000"/>
                        </a:lnSpc>
                        <a:spcBef>
                          <a:spcPts val="0"/>
                        </a:spcBef>
                        <a:spcAft>
                          <a:spcPts val="0"/>
                        </a:spcAft>
                        <a:buClrTx/>
                        <a:buSzTx/>
                        <a:buFontTx/>
                        <a:buNone/>
                        <a:tabLst/>
                        <a:defRPr/>
                      </a:pPr>
                      <a:r>
                        <a:rPr lang="fr-FR" sz="1200" dirty="0">
                          <a:latin typeface="+mj-lt"/>
                        </a:rPr>
                        <a:t>Description</a:t>
                      </a:r>
                    </a:p>
                  </a:txBody>
                  <a:tcPr>
                    <a:lnL>
                      <a:noFill/>
                    </a:lnL>
                    <a:lnR w="12700" cap="flat" cmpd="sng" algn="ctr">
                      <a:solidFill>
                        <a:srgbClr val="23283C">
                          <a:shade val="70000"/>
                          <a:satMod val="150000"/>
                        </a:srgbClr>
                      </a:solidFill>
                      <a:prstDash val="solid"/>
                    </a:lnR>
                    <a:lnT w="9525" cap="flat" cmpd="sng" algn="ctr">
                      <a:solidFill>
                        <a:srgbClr val="000000">
                          <a:lumMod val="65000"/>
                          <a:lumOff val="35000"/>
                        </a:srgbClr>
                      </a:solidFill>
                      <a:prstDash val="sysDash"/>
                      <a:round/>
                      <a:headEnd type="none" w="med" len="med"/>
                      <a:tailEnd type="none" w="med" len="med"/>
                    </a:lnT>
                    <a:lnB w="12700" cap="flat" cmpd="sng" algn="ctr">
                      <a:noFill/>
                      <a:prstDash val="solid"/>
                    </a:lnB>
                    <a:lnTlToBr w="12700" cmpd="sng">
                      <a:noFill/>
                      <a:prstDash val="solid"/>
                    </a:lnTlToBr>
                    <a:lnBlToTr w="12700" cmpd="sng">
                      <a:noFill/>
                      <a:prstDash val="solid"/>
                    </a:lnBlToTr>
                    <a:solidFill>
                      <a:srgbClr val="03618E"/>
                    </a:solidFill>
                  </a:tcPr>
                </a:tc>
                <a:extLst>
                  <a:ext uri="{0D108BD9-81ED-4DB2-BD59-A6C34878D82A}">
                    <a16:rowId xmlns:a16="http://schemas.microsoft.com/office/drawing/2014/main" val="331098577"/>
                  </a:ext>
                </a:extLst>
              </a:tr>
              <a:tr h="370840">
                <a:tc>
                  <a:txBody>
                    <a:bodyPr/>
                    <a:lstStyle>
                      <a:lvl1pPr marL="0" algn="l" defTabSz="1178588" rtl="0" eaLnBrk="1" latinLnBrk="0" hangingPunct="1">
                        <a:defRPr sz="2320" kern="1200">
                          <a:solidFill>
                            <a:schemeClr val="tx1"/>
                          </a:solidFill>
                          <a:latin typeface="Arial"/>
                        </a:defRPr>
                      </a:lvl1pPr>
                      <a:lvl2pPr marL="589294" algn="l" defTabSz="1178588" rtl="0" eaLnBrk="1" latinLnBrk="0" hangingPunct="1">
                        <a:defRPr sz="2320" kern="1200">
                          <a:solidFill>
                            <a:schemeClr val="tx1"/>
                          </a:solidFill>
                          <a:latin typeface="Arial"/>
                        </a:defRPr>
                      </a:lvl2pPr>
                      <a:lvl3pPr marL="1178588" algn="l" defTabSz="1178588" rtl="0" eaLnBrk="1" latinLnBrk="0" hangingPunct="1">
                        <a:defRPr sz="2320" kern="1200">
                          <a:solidFill>
                            <a:schemeClr val="tx1"/>
                          </a:solidFill>
                          <a:latin typeface="Arial"/>
                        </a:defRPr>
                      </a:lvl3pPr>
                      <a:lvl4pPr marL="1767882" algn="l" defTabSz="1178588" rtl="0" eaLnBrk="1" latinLnBrk="0" hangingPunct="1">
                        <a:defRPr sz="2320" kern="1200">
                          <a:solidFill>
                            <a:schemeClr val="tx1"/>
                          </a:solidFill>
                          <a:latin typeface="Arial"/>
                        </a:defRPr>
                      </a:lvl4pPr>
                      <a:lvl5pPr marL="2357176" algn="l" defTabSz="1178588" rtl="0" eaLnBrk="1" latinLnBrk="0" hangingPunct="1">
                        <a:defRPr sz="2320" kern="1200">
                          <a:solidFill>
                            <a:schemeClr val="tx1"/>
                          </a:solidFill>
                          <a:latin typeface="Arial"/>
                        </a:defRPr>
                      </a:lvl5pPr>
                      <a:lvl6pPr marL="2946470" algn="l" defTabSz="1178588" rtl="0" eaLnBrk="1" latinLnBrk="0" hangingPunct="1">
                        <a:defRPr sz="2320" kern="1200">
                          <a:solidFill>
                            <a:schemeClr val="tx1"/>
                          </a:solidFill>
                          <a:latin typeface="Arial"/>
                        </a:defRPr>
                      </a:lvl6pPr>
                      <a:lvl7pPr marL="3535764" algn="l" defTabSz="1178588" rtl="0" eaLnBrk="1" latinLnBrk="0" hangingPunct="1">
                        <a:defRPr sz="2320" kern="1200">
                          <a:solidFill>
                            <a:schemeClr val="tx1"/>
                          </a:solidFill>
                          <a:latin typeface="Arial"/>
                        </a:defRPr>
                      </a:lvl7pPr>
                      <a:lvl8pPr marL="4125058" algn="l" defTabSz="1178588" rtl="0" eaLnBrk="1" latinLnBrk="0" hangingPunct="1">
                        <a:defRPr sz="2320" kern="1200">
                          <a:solidFill>
                            <a:schemeClr val="tx1"/>
                          </a:solidFill>
                          <a:latin typeface="Arial"/>
                        </a:defRPr>
                      </a:lvl8pPr>
                      <a:lvl9pPr marL="4714352" algn="l" defTabSz="1178588" rtl="0" eaLnBrk="1" latinLnBrk="0" hangingPunct="1">
                        <a:defRPr sz="2320" kern="1200">
                          <a:solidFill>
                            <a:schemeClr val="tx1"/>
                          </a:solidFill>
                          <a:latin typeface="Arial"/>
                        </a:defRPr>
                      </a:lvl9pPr>
                    </a:lstStyle>
                    <a:p>
                      <a:r>
                        <a:rPr lang="fr-FR" sz="1200" dirty="0">
                          <a:latin typeface="+mj-lt"/>
                        </a:rPr>
                        <a:t>1</a:t>
                      </a:r>
                    </a:p>
                  </a:txBody>
                  <a:tcPr>
                    <a:lnL w="12700" cap="flat" cmpd="sng" algn="ctr">
                      <a:noFill/>
                      <a:prstDash val="solid"/>
                    </a:lnL>
                    <a:lnR>
                      <a:noFill/>
                    </a:lnR>
                    <a:lnT w="12700" cap="flat" cmpd="sng" algn="ctr">
                      <a:noFill/>
                      <a:prstDash val="solid"/>
                    </a:lnT>
                    <a:lnB w="9525" cap="flat" cmpd="sng" algn="ctr">
                      <a:solidFill>
                        <a:srgbClr val="000000">
                          <a:lumMod val="65000"/>
                          <a:lumOff val="35000"/>
                        </a:srgb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1178588" rtl="0" eaLnBrk="1" latinLnBrk="0" hangingPunct="1">
                        <a:defRPr sz="2320" kern="1200">
                          <a:solidFill>
                            <a:schemeClr val="tx1"/>
                          </a:solidFill>
                          <a:latin typeface="Arial"/>
                        </a:defRPr>
                      </a:lvl1pPr>
                      <a:lvl2pPr marL="589294" algn="l" defTabSz="1178588" rtl="0" eaLnBrk="1" latinLnBrk="0" hangingPunct="1">
                        <a:defRPr sz="2320" kern="1200">
                          <a:solidFill>
                            <a:schemeClr val="tx1"/>
                          </a:solidFill>
                          <a:latin typeface="Arial"/>
                        </a:defRPr>
                      </a:lvl2pPr>
                      <a:lvl3pPr marL="1178588" algn="l" defTabSz="1178588" rtl="0" eaLnBrk="1" latinLnBrk="0" hangingPunct="1">
                        <a:defRPr sz="2320" kern="1200">
                          <a:solidFill>
                            <a:schemeClr val="tx1"/>
                          </a:solidFill>
                          <a:latin typeface="Arial"/>
                        </a:defRPr>
                      </a:lvl3pPr>
                      <a:lvl4pPr marL="1767882" algn="l" defTabSz="1178588" rtl="0" eaLnBrk="1" latinLnBrk="0" hangingPunct="1">
                        <a:defRPr sz="2320" kern="1200">
                          <a:solidFill>
                            <a:schemeClr val="tx1"/>
                          </a:solidFill>
                          <a:latin typeface="Arial"/>
                        </a:defRPr>
                      </a:lvl4pPr>
                      <a:lvl5pPr marL="2357176" algn="l" defTabSz="1178588" rtl="0" eaLnBrk="1" latinLnBrk="0" hangingPunct="1">
                        <a:defRPr sz="2320" kern="1200">
                          <a:solidFill>
                            <a:schemeClr val="tx1"/>
                          </a:solidFill>
                          <a:latin typeface="Arial"/>
                        </a:defRPr>
                      </a:lvl5pPr>
                      <a:lvl6pPr marL="2946470" algn="l" defTabSz="1178588" rtl="0" eaLnBrk="1" latinLnBrk="0" hangingPunct="1">
                        <a:defRPr sz="2320" kern="1200">
                          <a:solidFill>
                            <a:schemeClr val="tx1"/>
                          </a:solidFill>
                          <a:latin typeface="Arial"/>
                        </a:defRPr>
                      </a:lvl6pPr>
                      <a:lvl7pPr marL="3535764" algn="l" defTabSz="1178588" rtl="0" eaLnBrk="1" latinLnBrk="0" hangingPunct="1">
                        <a:defRPr sz="2320" kern="1200">
                          <a:solidFill>
                            <a:schemeClr val="tx1"/>
                          </a:solidFill>
                          <a:latin typeface="Arial"/>
                        </a:defRPr>
                      </a:lvl7pPr>
                      <a:lvl8pPr marL="4125058" algn="l" defTabSz="1178588" rtl="0" eaLnBrk="1" latinLnBrk="0" hangingPunct="1">
                        <a:defRPr sz="2320" kern="1200">
                          <a:solidFill>
                            <a:schemeClr val="tx1"/>
                          </a:solidFill>
                          <a:latin typeface="Arial"/>
                        </a:defRPr>
                      </a:lvl8pPr>
                      <a:lvl9pPr marL="4714352" algn="l" defTabSz="1178588" rtl="0" eaLnBrk="1" latinLnBrk="0" hangingPunct="1">
                        <a:defRPr sz="2320" kern="1200">
                          <a:solidFill>
                            <a:schemeClr val="tx1"/>
                          </a:solidFill>
                          <a:latin typeface="Arial"/>
                        </a:defRPr>
                      </a:lvl9pPr>
                    </a:lstStyle>
                    <a:p>
                      <a:r>
                        <a:rPr lang="fr-FR" sz="1200" b="1" dirty="0">
                          <a:latin typeface="+mj-lt"/>
                        </a:rPr>
                        <a:t>Coût des salaires/ consultants </a:t>
                      </a:r>
                    </a:p>
                  </a:txBody>
                  <a:tcPr>
                    <a:lnL>
                      <a:noFill/>
                    </a:lnL>
                    <a:lnR>
                      <a:noFill/>
                    </a:lnR>
                    <a:lnT w="12700" cap="flat" cmpd="sng" algn="ctr">
                      <a:noFill/>
                      <a:prstDash val="solid"/>
                    </a:lnT>
                    <a:lnB w="9525" cap="flat" cmpd="sng" algn="ctr">
                      <a:solidFill>
                        <a:srgbClr val="000000">
                          <a:lumMod val="65000"/>
                          <a:lumOff val="35000"/>
                        </a:srgb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1178588" rtl="0" eaLnBrk="1" latinLnBrk="0" hangingPunct="1">
                        <a:defRPr sz="2320" kern="1200">
                          <a:solidFill>
                            <a:schemeClr val="tx1"/>
                          </a:solidFill>
                          <a:latin typeface="Arial"/>
                        </a:defRPr>
                      </a:lvl1pPr>
                      <a:lvl2pPr marL="589294" algn="l" defTabSz="1178588" rtl="0" eaLnBrk="1" latinLnBrk="0" hangingPunct="1">
                        <a:defRPr sz="2320" kern="1200">
                          <a:solidFill>
                            <a:schemeClr val="tx1"/>
                          </a:solidFill>
                          <a:latin typeface="Arial"/>
                        </a:defRPr>
                      </a:lvl2pPr>
                      <a:lvl3pPr marL="1178588" algn="l" defTabSz="1178588" rtl="0" eaLnBrk="1" latinLnBrk="0" hangingPunct="1">
                        <a:defRPr sz="2320" kern="1200">
                          <a:solidFill>
                            <a:schemeClr val="tx1"/>
                          </a:solidFill>
                          <a:latin typeface="Arial"/>
                        </a:defRPr>
                      </a:lvl3pPr>
                      <a:lvl4pPr marL="1767882" algn="l" defTabSz="1178588" rtl="0" eaLnBrk="1" latinLnBrk="0" hangingPunct="1">
                        <a:defRPr sz="2320" kern="1200">
                          <a:solidFill>
                            <a:schemeClr val="tx1"/>
                          </a:solidFill>
                          <a:latin typeface="Arial"/>
                        </a:defRPr>
                      </a:lvl4pPr>
                      <a:lvl5pPr marL="2357176" algn="l" defTabSz="1178588" rtl="0" eaLnBrk="1" latinLnBrk="0" hangingPunct="1">
                        <a:defRPr sz="2320" kern="1200">
                          <a:solidFill>
                            <a:schemeClr val="tx1"/>
                          </a:solidFill>
                          <a:latin typeface="Arial"/>
                        </a:defRPr>
                      </a:lvl5pPr>
                      <a:lvl6pPr marL="2946470" algn="l" defTabSz="1178588" rtl="0" eaLnBrk="1" latinLnBrk="0" hangingPunct="1">
                        <a:defRPr sz="2320" kern="1200">
                          <a:solidFill>
                            <a:schemeClr val="tx1"/>
                          </a:solidFill>
                          <a:latin typeface="Arial"/>
                        </a:defRPr>
                      </a:lvl6pPr>
                      <a:lvl7pPr marL="3535764" algn="l" defTabSz="1178588" rtl="0" eaLnBrk="1" latinLnBrk="0" hangingPunct="1">
                        <a:defRPr sz="2320" kern="1200">
                          <a:solidFill>
                            <a:schemeClr val="tx1"/>
                          </a:solidFill>
                          <a:latin typeface="Arial"/>
                        </a:defRPr>
                      </a:lvl7pPr>
                      <a:lvl8pPr marL="4125058" algn="l" defTabSz="1178588" rtl="0" eaLnBrk="1" latinLnBrk="0" hangingPunct="1">
                        <a:defRPr sz="2320" kern="1200">
                          <a:solidFill>
                            <a:schemeClr val="tx1"/>
                          </a:solidFill>
                          <a:latin typeface="Arial"/>
                        </a:defRPr>
                      </a:lvl8pPr>
                      <a:lvl9pPr marL="4714352" algn="l" defTabSz="1178588" rtl="0" eaLnBrk="1" latinLnBrk="0" hangingPunct="1">
                        <a:defRPr sz="2320" kern="1200">
                          <a:solidFill>
                            <a:schemeClr val="tx1"/>
                          </a:solidFill>
                          <a:latin typeface="Arial"/>
                        </a:defRPr>
                      </a:lvl9pPr>
                    </a:lstStyle>
                    <a:p>
                      <a:pPr marL="0" marR="0" lvl="0" indent="0" algn="l" defTabSz="1018824" rtl="0" eaLnBrk="1" fontAlgn="auto" latinLnBrk="0" hangingPunct="1">
                        <a:lnSpc>
                          <a:spcPct val="100000"/>
                        </a:lnSpc>
                        <a:spcBef>
                          <a:spcPts val="0"/>
                        </a:spcBef>
                        <a:spcAft>
                          <a:spcPts val="0"/>
                        </a:spcAft>
                        <a:buClrTx/>
                        <a:buSzTx/>
                        <a:buFontTx/>
                        <a:buNone/>
                        <a:tabLst/>
                        <a:defRPr/>
                      </a:pPr>
                      <a:r>
                        <a:rPr lang="fr-FR" sz="1200" dirty="0">
                          <a:latin typeface="+mj-lt"/>
                        </a:rPr>
                        <a:t>Les salaires ou les honoraires du personnel supplémentaire ou des consultants affectés au projet à temps plein ou partiel et intervenant sur des activités directement liées au développement et à la mise sur le marché de la solution : marketing, communication, distribution, design, </a:t>
                      </a:r>
                    </a:p>
                  </a:txBody>
                  <a:tcPr>
                    <a:lnL>
                      <a:noFill/>
                    </a:lnL>
                    <a:lnR w="12700" cap="flat" cmpd="sng" algn="ctr">
                      <a:noFill/>
                      <a:prstDash val="solid"/>
                    </a:lnR>
                    <a:lnT w="12700" cap="flat" cmpd="sng" algn="ctr">
                      <a:noFill/>
                      <a:prstDash val="solid"/>
                    </a:lnT>
                    <a:lnB w="9525" cap="flat" cmpd="sng" algn="ctr">
                      <a:solidFill>
                        <a:srgbClr val="000000">
                          <a:lumMod val="65000"/>
                          <a:lumOff val="35000"/>
                        </a:srgb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58423997"/>
                  </a:ext>
                </a:extLst>
              </a:tr>
              <a:tr h="370840">
                <a:tc>
                  <a:txBody>
                    <a:bodyPr/>
                    <a:lstStyle>
                      <a:lvl1pPr marL="0" algn="l" defTabSz="1178588" rtl="0" eaLnBrk="1" latinLnBrk="0" hangingPunct="1">
                        <a:defRPr sz="2320" kern="1200">
                          <a:solidFill>
                            <a:schemeClr val="tx1"/>
                          </a:solidFill>
                          <a:latin typeface="Arial"/>
                        </a:defRPr>
                      </a:lvl1pPr>
                      <a:lvl2pPr marL="589294" algn="l" defTabSz="1178588" rtl="0" eaLnBrk="1" latinLnBrk="0" hangingPunct="1">
                        <a:defRPr sz="2320" kern="1200">
                          <a:solidFill>
                            <a:schemeClr val="tx1"/>
                          </a:solidFill>
                          <a:latin typeface="Arial"/>
                        </a:defRPr>
                      </a:lvl2pPr>
                      <a:lvl3pPr marL="1178588" algn="l" defTabSz="1178588" rtl="0" eaLnBrk="1" latinLnBrk="0" hangingPunct="1">
                        <a:defRPr sz="2320" kern="1200">
                          <a:solidFill>
                            <a:schemeClr val="tx1"/>
                          </a:solidFill>
                          <a:latin typeface="Arial"/>
                        </a:defRPr>
                      </a:lvl3pPr>
                      <a:lvl4pPr marL="1767882" algn="l" defTabSz="1178588" rtl="0" eaLnBrk="1" latinLnBrk="0" hangingPunct="1">
                        <a:defRPr sz="2320" kern="1200">
                          <a:solidFill>
                            <a:schemeClr val="tx1"/>
                          </a:solidFill>
                          <a:latin typeface="Arial"/>
                        </a:defRPr>
                      </a:lvl4pPr>
                      <a:lvl5pPr marL="2357176" algn="l" defTabSz="1178588" rtl="0" eaLnBrk="1" latinLnBrk="0" hangingPunct="1">
                        <a:defRPr sz="2320" kern="1200">
                          <a:solidFill>
                            <a:schemeClr val="tx1"/>
                          </a:solidFill>
                          <a:latin typeface="Arial"/>
                        </a:defRPr>
                      </a:lvl5pPr>
                      <a:lvl6pPr marL="2946470" algn="l" defTabSz="1178588" rtl="0" eaLnBrk="1" latinLnBrk="0" hangingPunct="1">
                        <a:defRPr sz="2320" kern="1200">
                          <a:solidFill>
                            <a:schemeClr val="tx1"/>
                          </a:solidFill>
                          <a:latin typeface="Arial"/>
                        </a:defRPr>
                      </a:lvl6pPr>
                      <a:lvl7pPr marL="3535764" algn="l" defTabSz="1178588" rtl="0" eaLnBrk="1" latinLnBrk="0" hangingPunct="1">
                        <a:defRPr sz="2320" kern="1200">
                          <a:solidFill>
                            <a:schemeClr val="tx1"/>
                          </a:solidFill>
                          <a:latin typeface="Arial"/>
                        </a:defRPr>
                      </a:lvl7pPr>
                      <a:lvl8pPr marL="4125058" algn="l" defTabSz="1178588" rtl="0" eaLnBrk="1" latinLnBrk="0" hangingPunct="1">
                        <a:defRPr sz="2320" kern="1200">
                          <a:solidFill>
                            <a:schemeClr val="tx1"/>
                          </a:solidFill>
                          <a:latin typeface="Arial"/>
                        </a:defRPr>
                      </a:lvl8pPr>
                      <a:lvl9pPr marL="4714352" algn="l" defTabSz="1178588" rtl="0" eaLnBrk="1" latinLnBrk="0" hangingPunct="1">
                        <a:defRPr sz="2320" kern="1200">
                          <a:solidFill>
                            <a:schemeClr val="tx1"/>
                          </a:solidFill>
                          <a:latin typeface="Arial"/>
                        </a:defRPr>
                      </a:lvl9pPr>
                    </a:lstStyle>
                    <a:p>
                      <a:r>
                        <a:rPr lang="fr-FR" sz="1200" dirty="0">
                          <a:latin typeface="+mj-lt"/>
                        </a:rPr>
                        <a:t>2</a:t>
                      </a:r>
                    </a:p>
                  </a:txBody>
                  <a:tcPr>
                    <a:lnL w="12700" cap="flat" cmpd="sng" algn="ctr">
                      <a:noFill/>
                      <a:prstDash val="solid"/>
                    </a:lnL>
                    <a:lnR>
                      <a:noFill/>
                    </a:lnR>
                    <a:lnT w="9525" cap="flat" cmpd="sng" algn="ctr">
                      <a:solidFill>
                        <a:srgbClr val="000000">
                          <a:lumMod val="65000"/>
                          <a:lumOff val="35000"/>
                        </a:srgbClr>
                      </a:solidFill>
                      <a:prstDash val="sysDash"/>
                      <a:round/>
                      <a:headEnd type="none" w="med" len="med"/>
                      <a:tailEnd type="none" w="med" len="med"/>
                    </a:lnT>
                    <a:lnB w="9525" cap="flat" cmpd="sng" algn="ctr">
                      <a:solidFill>
                        <a:srgbClr val="000000">
                          <a:lumMod val="65000"/>
                          <a:lumOff val="35000"/>
                        </a:srgb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1178588" rtl="0" eaLnBrk="1" latinLnBrk="0" hangingPunct="1">
                        <a:defRPr sz="2320" kern="1200">
                          <a:solidFill>
                            <a:schemeClr val="tx1"/>
                          </a:solidFill>
                          <a:latin typeface="Arial"/>
                        </a:defRPr>
                      </a:lvl1pPr>
                      <a:lvl2pPr marL="589294" algn="l" defTabSz="1178588" rtl="0" eaLnBrk="1" latinLnBrk="0" hangingPunct="1">
                        <a:defRPr sz="2320" kern="1200">
                          <a:solidFill>
                            <a:schemeClr val="tx1"/>
                          </a:solidFill>
                          <a:latin typeface="Arial"/>
                        </a:defRPr>
                      </a:lvl2pPr>
                      <a:lvl3pPr marL="1178588" algn="l" defTabSz="1178588" rtl="0" eaLnBrk="1" latinLnBrk="0" hangingPunct="1">
                        <a:defRPr sz="2320" kern="1200">
                          <a:solidFill>
                            <a:schemeClr val="tx1"/>
                          </a:solidFill>
                          <a:latin typeface="Arial"/>
                        </a:defRPr>
                      </a:lvl3pPr>
                      <a:lvl4pPr marL="1767882" algn="l" defTabSz="1178588" rtl="0" eaLnBrk="1" latinLnBrk="0" hangingPunct="1">
                        <a:defRPr sz="2320" kern="1200">
                          <a:solidFill>
                            <a:schemeClr val="tx1"/>
                          </a:solidFill>
                          <a:latin typeface="Arial"/>
                        </a:defRPr>
                      </a:lvl4pPr>
                      <a:lvl5pPr marL="2357176" algn="l" defTabSz="1178588" rtl="0" eaLnBrk="1" latinLnBrk="0" hangingPunct="1">
                        <a:defRPr sz="2320" kern="1200">
                          <a:solidFill>
                            <a:schemeClr val="tx1"/>
                          </a:solidFill>
                          <a:latin typeface="Arial"/>
                        </a:defRPr>
                      </a:lvl5pPr>
                      <a:lvl6pPr marL="2946470" algn="l" defTabSz="1178588" rtl="0" eaLnBrk="1" latinLnBrk="0" hangingPunct="1">
                        <a:defRPr sz="2320" kern="1200">
                          <a:solidFill>
                            <a:schemeClr val="tx1"/>
                          </a:solidFill>
                          <a:latin typeface="Arial"/>
                        </a:defRPr>
                      </a:lvl6pPr>
                      <a:lvl7pPr marL="3535764" algn="l" defTabSz="1178588" rtl="0" eaLnBrk="1" latinLnBrk="0" hangingPunct="1">
                        <a:defRPr sz="2320" kern="1200">
                          <a:solidFill>
                            <a:schemeClr val="tx1"/>
                          </a:solidFill>
                          <a:latin typeface="Arial"/>
                        </a:defRPr>
                      </a:lvl7pPr>
                      <a:lvl8pPr marL="4125058" algn="l" defTabSz="1178588" rtl="0" eaLnBrk="1" latinLnBrk="0" hangingPunct="1">
                        <a:defRPr sz="2320" kern="1200">
                          <a:solidFill>
                            <a:schemeClr val="tx1"/>
                          </a:solidFill>
                          <a:latin typeface="Arial"/>
                        </a:defRPr>
                      </a:lvl8pPr>
                      <a:lvl9pPr marL="4714352" algn="l" defTabSz="1178588" rtl="0" eaLnBrk="1" latinLnBrk="0" hangingPunct="1">
                        <a:defRPr sz="2320" kern="1200">
                          <a:solidFill>
                            <a:schemeClr val="tx1"/>
                          </a:solidFill>
                          <a:latin typeface="Arial"/>
                        </a:defRPr>
                      </a:lvl9pPr>
                    </a:lstStyle>
                    <a:p>
                      <a:r>
                        <a:rPr lang="fr-FR" sz="1200" b="1" dirty="0">
                          <a:latin typeface="+mj-lt"/>
                        </a:rPr>
                        <a:t>Coûts de fonctionnement </a:t>
                      </a:r>
                    </a:p>
                  </a:txBody>
                  <a:tcPr>
                    <a:lnL>
                      <a:noFill/>
                    </a:lnL>
                    <a:lnR>
                      <a:noFill/>
                    </a:lnR>
                    <a:lnT w="9525" cap="flat" cmpd="sng" algn="ctr">
                      <a:solidFill>
                        <a:srgbClr val="000000">
                          <a:lumMod val="65000"/>
                          <a:lumOff val="35000"/>
                        </a:srgbClr>
                      </a:solidFill>
                      <a:prstDash val="sysDash"/>
                      <a:round/>
                      <a:headEnd type="none" w="med" len="med"/>
                      <a:tailEnd type="none" w="med" len="med"/>
                    </a:lnT>
                    <a:lnB w="9525" cap="flat" cmpd="sng" algn="ctr">
                      <a:solidFill>
                        <a:srgbClr val="000000">
                          <a:lumMod val="65000"/>
                          <a:lumOff val="35000"/>
                        </a:srgb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1178588" rtl="0" eaLnBrk="1" latinLnBrk="0" hangingPunct="1">
                        <a:defRPr sz="2320" kern="1200">
                          <a:solidFill>
                            <a:schemeClr val="tx1"/>
                          </a:solidFill>
                          <a:latin typeface="Arial"/>
                        </a:defRPr>
                      </a:lvl1pPr>
                      <a:lvl2pPr marL="589294" algn="l" defTabSz="1178588" rtl="0" eaLnBrk="1" latinLnBrk="0" hangingPunct="1">
                        <a:defRPr sz="2320" kern="1200">
                          <a:solidFill>
                            <a:schemeClr val="tx1"/>
                          </a:solidFill>
                          <a:latin typeface="Arial"/>
                        </a:defRPr>
                      </a:lvl2pPr>
                      <a:lvl3pPr marL="1178588" algn="l" defTabSz="1178588" rtl="0" eaLnBrk="1" latinLnBrk="0" hangingPunct="1">
                        <a:defRPr sz="2320" kern="1200">
                          <a:solidFill>
                            <a:schemeClr val="tx1"/>
                          </a:solidFill>
                          <a:latin typeface="Arial"/>
                        </a:defRPr>
                      </a:lvl3pPr>
                      <a:lvl4pPr marL="1767882" algn="l" defTabSz="1178588" rtl="0" eaLnBrk="1" latinLnBrk="0" hangingPunct="1">
                        <a:defRPr sz="2320" kern="1200">
                          <a:solidFill>
                            <a:schemeClr val="tx1"/>
                          </a:solidFill>
                          <a:latin typeface="Arial"/>
                        </a:defRPr>
                      </a:lvl4pPr>
                      <a:lvl5pPr marL="2357176" algn="l" defTabSz="1178588" rtl="0" eaLnBrk="1" latinLnBrk="0" hangingPunct="1">
                        <a:defRPr sz="2320" kern="1200">
                          <a:solidFill>
                            <a:schemeClr val="tx1"/>
                          </a:solidFill>
                          <a:latin typeface="Arial"/>
                        </a:defRPr>
                      </a:lvl5pPr>
                      <a:lvl6pPr marL="2946470" algn="l" defTabSz="1178588" rtl="0" eaLnBrk="1" latinLnBrk="0" hangingPunct="1">
                        <a:defRPr sz="2320" kern="1200">
                          <a:solidFill>
                            <a:schemeClr val="tx1"/>
                          </a:solidFill>
                          <a:latin typeface="Arial"/>
                        </a:defRPr>
                      </a:lvl6pPr>
                      <a:lvl7pPr marL="3535764" algn="l" defTabSz="1178588" rtl="0" eaLnBrk="1" latinLnBrk="0" hangingPunct="1">
                        <a:defRPr sz="2320" kern="1200">
                          <a:solidFill>
                            <a:schemeClr val="tx1"/>
                          </a:solidFill>
                          <a:latin typeface="Arial"/>
                        </a:defRPr>
                      </a:lvl7pPr>
                      <a:lvl8pPr marL="4125058" algn="l" defTabSz="1178588" rtl="0" eaLnBrk="1" latinLnBrk="0" hangingPunct="1">
                        <a:defRPr sz="2320" kern="1200">
                          <a:solidFill>
                            <a:schemeClr val="tx1"/>
                          </a:solidFill>
                          <a:latin typeface="Arial"/>
                        </a:defRPr>
                      </a:lvl8pPr>
                      <a:lvl9pPr marL="4714352" algn="l" defTabSz="1178588" rtl="0" eaLnBrk="1" latinLnBrk="0" hangingPunct="1">
                        <a:defRPr sz="2320" kern="1200">
                          <a:solidFill>
                            <a:schemeClr val="tx1"/>
                          </a:solidFill>
                          <a:latin typeface="Arial"/>
                        </a:defRPr>
                      </a:lvl9pPr>
                    </a:lstStyle>
                    <a:p>
                      <a:r>
                        <a:rPr lang="fr-FR" sz="1200" dirty="0">
                          <a:latin typeface="+mj-lt"/>
                        </a:rPr>
                        <a:t>Coûts de location et installations pour des activités dans d'autres régions du pays, directement attribuables au développement du projet. Si des bureaux existants sont utilisés, la location ne doit pas être imputée à la subvention. </a:t>
                      </a:r>
                    </a:p>
                  </a:txBody>
                  <a:tcPr>
                    <a:lnL>
                      <a:noFill/>
                    </a:lnL>
                    <a:lnR w="12700" cap="flat" cmpd="sng" algn="ctr">
                      <a:noFill/>
                      <a:prstDash val="solid"/>
                    </a:lnR>
                    <a:lnT w="9525" cap="flat" cmpd="sng" algn="ctr">
                      <a:solidFill>
                        <a:srgbClr val="000000">
                          <a:lumMod val="65000"/>
                          <a:lumOff val="35000"/>
                        </a:srgbClr>
                      </a:solidFill>
                      <a:prstDash val="sysDash"/>
                      <a:round/>
                      <a:headEnd type="none" w="med" len="med"/>
                      <a:tailEnd type="none" w="med" len="med"/>
                    </a:lnT>
                    <a:lnB w="9525" cap="flat" cmpd="sng" algn="ctr">
                      <a:solidFill>
                        <a:srgbClr val="000000">
                          <a:lumMod val="65000"/>
                          <a:lumOff val="35000"/>
                        </a:srgb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4659439"/>
                  </a:ext>
                </a:extLst>
              </a:tr>
              <a:tr h="370840">
                <a:tc>
                  <a:txBody>
                    <a:bodyPr/>
                    <a:lstStyle>
                      <a:lvl1pPr marL="0" algn="l" defTabSz="1178588" rtl="0" eaLnBrk="1" latinLnBrk="0" hangingPunct="1">
                        <a:defRPr sz="2320" kern="1200">
                          <a:solidFill>
                            <a:schemeClr val="tx1"/>
                          </a:solidFill>
                          <a:latin typeface="Arial"/>
                        </a:defRPr>
                      </a:lvl1pPr>
                      <a:lvl2pPr marL="589294" algn="l" defTabSz="1178588" rtl="0" eaLnBrk="1" latinLnBrk="0" hangingPunct="1">
                        <a:defRPr sz="2320" kern="1200">
                          <a:solidFill>
                            <a:schemeClr val="tx1"/>
                          </a:solidFill>
                          <a:latin typeface="Arial"/>
                        </a:defRPr>
                      </a:lvl2pPr>
                      <a:lvl3pPr marL="1178588" algn="l" defTabSz="1178588" rtl="0" eaLnBrk="1" latinLnBrk="0" hangingPunct="1">
                        <a:defRPr sz="2320" kern="1200">
                          <a:solidFill>
                            <a:schemeClr val="tx1"/>
                          </a:solidFill>
                          <a:latin typeface="Arial"/>
                        </a:defRPr>
                      </a:lvl3pPr>
                      <a:lvl4pPr marL="1767882" algn="l" defTabSz="1178588" rtl="0" eaLnBrk="1" latinLnBrk="0" hangingPunct="1">
                        <a:defRPr sz="2320" kern="1200">
                          <a:solidFill>
                            <a:schemeClr val="tx1"/>
                          </a:solidFill>
                          <a:latin typeface="Arial"/>
                        </a:defRPr>
                      </a:lvl4pPr>
                      <a:lvl5pPr marL="2357176" algn="l" defTabSz="1178588" rtl="0" eaLnBrk="1" latinLnBrk="0" hangingPunct="1">
                        <a:defRPr sz="2320" kern="1200">
                          <a:solidFill>
                            <a:schemeClr val="tx1"/>
                          </a:solidFill>
                          <a:latin typeface="Arial"/>
                        </a:defRPr>
                      </a:lvl5pPr>
                      <a:lvl6pPr marL="2946470" algn="l" defTabSz="1178588" rtl="0" eaLnBrk="1" latinLnBrk="0" hangingPunct="1">
                        <a:defRPr sz="2320" kern="1200">
                          <a:solidFill>
                            <a:schemeClr val="tx1"/>
                          </a:solidFill>
                          <a:latin typeface="Arial"/>
                        </a:defRPr>
                      </a:lvl6pPr>
                      <a:lvl7pPr marL="3535764" algn="l" defTabSz="1178588" rtl="0" eaLnBrk="1" latinLnBrk="0" hangingPunct="1">
                        <a:defRPr sz="2320" kern="1200">
                          <a:solidFill>
                            <a:schemeClr val="tx1"/>
                          </a:solidFill>
                          <a:latin typeface="Arial"/>
                        </a:defRPr>
                      </a:lvl7pPr>
                      <a:lvl8pPr marL="4125058" algn="l" defTabSz="1178588" rtl="0" eaLnBrk="1" latinLnBrk="0" hangingPunct="1">
                        <a:defRPr sz="2320" kern="1200">
                          <a:solidFill>
                            <a:schemeClr val="tx1"/>
                          </a:solidFill>
                          <a:latin typeface="Arial"/>
                        </a:defRPr>
                      </a:lvl8pPr>
                      <a:lvl9pPr marL="4714352" algn="l" defTabSz="1178588" rtl="0" eaLnBrk="1" latinLnBrk="0" hangingPunct="1">
                        <a:defRPr sz="2320" kern="1200">
                          <a:solidFill>
                            <a:schemeClr val="tx1"/>
                          </a:solidFill>
                          <a:latin typeface="Arial"/>
                        </a:defRPr>
                      </a:lvl9pPr>
                    </a:lstStyle>
                    <a:p>
                      <a:r>
                        <a:rPr lang="fr-FR" sz="1200" dirty="0">
                          <a:latin typeface="+mj-lt"/>
                        </a:rPr>
                        <a:t>3</a:t>
                      </a:r>
                    </a:p>
                  </a:txBody>
                  <a:tcPr>
                    <a:lnL w="12700" cap="flat" cmpd="sng" algn="ctr">
                      <a:noFill/>
                      <a:prstDash val="solid"/>
                    </a:lnL>
                    <a:lnR>
                      <a:noFill/>
                    </a:lnR>
                    <a:lnT w="9525" cap="flat" cmpd="sng" algn="ctr">
                      <a:solidFill>
                        <a:srgbClr val="000000">
                          <a:lumMod val="65000"/>
                          <a:lumOff val="35000"/>
                        </a:srgbClr>
                      </a:solidFill>
                      <a:prstDash val="sysDash"/>
                      <a:round/>
                      <a:headEnd type="none" w="med" len="med"/>
                      <a:tailEnd type="none" w="med" len="med"/>
                    </a:lnT>
                    <a:lnB w="9525" cap="flat" cmpd="sng" algn="ctr">
                      <a:solidFill>
                        <a:srgbClr val="000000">
                          <a:lumMod val="65000"/>
                          <a:lumOff val="35000"/>
                        </a:srgb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1178588" rtl="0" eaLnBrk="1" latinLnBrk="0" hangingPunct="1">
                        <a:defRPr sz="2320" kern="1200">
                          <a:solidFill>
                            <a:schemeClr val="tx1"/>
                          </a:solidFill>
                          <a:latin typeface="Arial"/>
                        </a:defRPr>
                      </a:lvl1pPr>
                      <a:lvl2pPr marL="589294" algn="l" defTabSz="1178588" rtl="0" eaLnBrk="1" latinLnBrk="0" hangingPunct="1">
                        <a:defRPr sz="2320" kern="1200">
                          <a:solidFill>
                            <a:schemeClr val="tx1"/>
                          </a:solidFill>
                          <a:latin typeface="Arial"/>
                        </a:defRPr>
                      </a:lvl2pPr>
                      <a:lvl3pPr marL="1178588" algn="l" defTabSz="1178588" rtl="0" eaLnBrk="1" latinLnBrk="0" hangingPunct="1">
                        <a:defRPr sz="2320" kern="1200">
                          <a:solidFill>
                            <a:schemeClr val="tx1"/>
                          </a:solidFill>
                          <a:latin typeface="Arial"/>
                        </a:defRPr>
                      </a:lvl3pPr>
                      <a:lvl4pPr marL="1767882" algn="l" defTabSz="1178588" rtl="0" eaLnBrk="1" latinLnBrk="0" hangingPunct="1">
                        <a:defRPr sz="2320" kern="1200">
                          <a:solidFill>
                            <a:schemeClr val="tx1"/>
                          </a:solidFill>
                          <a:latin typeface="Arial"/>
                        </a:defRPr>
                      </a:lvl4pPr>
                      <a:lvl5pPr marL="2357176" algn="l" defTabSz="1178588" rtl="0" eaLnBrk="1" latinLnBrk="0" hangingPunct="1">
                        <a:defRPr sz="2320" kern="1200">
                          <a:solidFill>
                            <a:schemeClr val="tx1"/>
                          </a:solidFill>
                          <a:latin typeface="Arial"/>
                        </a:defRPr>
                      </a:lvl5pPr>
                      <a:lvl6pPr marL="2946470" algn="l" defTabSz="1178588" rtl="0" eaLnBrk="1" latinLnBrk="0" hangingPunct="1">
                        <a:defRPr sz="2320" kern="1200">
                          <a:solidFill>
                            <a:schemeClr val="tx1"/>
                          </a:solidFill>
                          <a:latin typeface="Arial"/>
                        </a:defRPr>
                      </a:lvl6pPr>
                      <a:lvl7pPr marL="3535764" algn="l" defTabSz="1178588" rtl="0" eaLnBrk="1" latinLnBrk="0" hangingPunct="1">
                        <a:defRPr sz="2320" kern="1200">
                          <a:solidFill>
                            <a:schemeClr val="tx1"/>
                          </a:solidFill>
                          <a:latin typeface="Arial"/>
                        </a:defRPr>
                      </a:lvl7pPr>
                      <a:lvl8pPr marL="4125058" algn="l" defTabSz="1178588" rtl="0" eaLnBrk="1" latinLnBrk="0" hangingPunct="1">
                        <a:defRPr sz="2320" kern="1200">
                          <a:solidFill>
                            <a:schemeClr val="tx1"/>
                          </a:solidFill>
                          <a:latin typeface="Arial"/>
                        </a:defRPr>
                      </a:lvl8pPr>
                      <a:lvl9pPr marL="4714352" algn="l" defTabSz="1178588" rtl="0" eaLnBrk="1" latinLnBrk="0" hangingPunct="1">
                        <a:defRPr sz="2320" kern="1200">
                          <a:solidFill>
                            <a:schemeClr val="tx1"/>
                          </a:solidFill>
                          <a:latin typeface="Arial"/>
                        </a:defRPr>
                      </a:lvl9pPr>
                    </a:lstStyle>
                    <a:p>
                      <a:r>
                        <a:rPr lang="fr-FR" sz="1200" b="1" dirty="0">
                          <a:latin typeface="+mj-lt"/>
                        </a:rPr>
                        <a:t>Coûts de Formation </a:t>
                      </a:r>
                    </a:p>
                  </a:txBody>
                  <a:tcPr>
                    <a:lnL>
                      <a:noFill/>
                    </a:lnL>
                    <a:lnR>
                      <a:noFill/>
                    </a:lnR>
                    <a:lnT w="9525" cap="flat" cmpd="sng" algn="ctr">
                      <a:solidFill>
                        <a:srgbClr val="000000">
                          <a:lumMod val="65000"/>
                          <a:lumOff val="35000"/>
                        </a:srgbClr>
                      </a:solidFill>
                      <a:prstDash val="sysDash"/>
                      <a:round/>
                      <a:headEnd type="none" w="med" len="med"/>
                      <a:tailEnd type="none" w="med" len="med"/>
                    </a:lnT>
                    <a:lnB w="9525" cap="flat" cmpd="sng" algn="ctr">
                      <a:solidFill>
                        <a:srgbClr val="000000">
                          <a:lumMod val="65000"/>
                          <a:lumOff val="35000"/>
                        </a:srgb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1178588" rtl="0" eaLnBrk="1" latinLnBrk="0" hangingPunct="1">
                        <a:defRPr sz="2320" kern="1200">
                          <a:solidFill>
                            <a:schemeClr val="tx1"/>
                          </a:solidFill>
                          <a:latin typeface="Arial"/>
                        </a:defRPr>
                      </a:lvl1pPr>
                      <a:lvl2pPr marL="589294" algn="l" defTabSz="1178588" rtl="0" eaLnBrk="1" latinLnBrk="0" hangingPunct="1">
                        <a:defRPr sz="2320" kern="1200">
                          <a:solidFill>
                            <a:schemeClr val="tx1"/>
                          </a:solidFill>
                          <a:latin typeface="Arial"/>
                        </a:defRPr>
                      </a:lvl2pPr>
                      <a:lvl3pPr marL="1178588" algn="l" defTabSz="1178588" rtl="0" eaLnBrk="1" latinLnBrk="0" hangingPunct="1">
                        <a:defRPr sz="2320" kern="1200">
                          <a:solidFill>
                            <a:schemeClr val="tx1"/>
                          </a:solidFill>
                          <a:latin typeface="Arial"/>
                        </a:defRPr>
                      </a:lvl3pPr>
                      <a:lvl4pPr marL="1767882" algn="l" defTabSz="1178588" rtl="0" eaLnBrk="1" latinLnBrk="0" hangingPunct="1">
                        <a:defRPr sz="2320" kern="1200">
                          <a:solidFill>
                            <a:schemeClr val="tx1"/>
                          </a:solidFill>
                          <a:latin typeface="Arial"/>
                        </a:defRPr>
                      </a:lvl4pPr>
                      <a:lvl5pPr marL="2357176" algn="l" defTabSz="1178588" rtl="0" eaLnBrk="1" latinLnBrk="0" hangingPunct="1">
                        <a:defRPr sz="2320" kern="1200">
                          <a:solidFill>
                            <a:schemeClr val="tx1"/>
                          </a:solidFill>
                          <a:latin typeface="Arial"/>
                        </a:defRPr>
                      </a:lvl5pPr>
                      <a:lvl6pPr marL="2946470" algn="l" defTabSz="1178588" rtl="0" eaLnBrk="1" latinLnBrk="0" hangingPunct="1">
                        <a:defRPr sz="2320" kern="1200">
                          <a:solidFill>
                            <a:schemeClr val="tx1"/>
                          </a:solidFill>
                          <a:latin typeface="Arial"/>
                        </a:defRPr>
                      </a:lvl6pPr>
                      <a:lvl7pPr marL="3535764" algn="l" defTabSz="1178588" rtl="0" eaLnBrk="1" latinLnBrk="0" hangingPunct="1">
                        <a:defRPr sz="2320" kern="1200">
                          <a:solidFill>
                            <a:schemeClr val="tx1"/>
                          </a:solidFill>
                          <a:latin typeface="Arial"/>
                        </a:defRPr>
                      </a:lvl7pPr>
                      <a:lvl8pPr marL="4125058" algn="l" defTabSz="1178588" rtl="0" eaLnBrk="1" latinLnBrk="0" hangingPunct="1">
                        <a:defRPr sz="2320" kern="1200">
                          <a:solidFill>
                            <a:schemeClr val="tx1"/>
                          </a:solidFill>
                          <a:latin typeface="Arial"/>
                        </a:defRPr>
                      </a:lvl8pPr>
                      <a:lvl9pPr marL="4714352" algn="l" defTabSz="1178588" rtl="0" eaLnBrk="1" latinLnBrk="0" hangingPunct="1">
                        <a:defRPr sz="2320" kern="1200">
                          <a:solidFill>
                            <a:schemeClr val="tx1"/>
                          </a:solidFill>
                          <a:latin typeface="Arial"/>
                        </a:defRPr>
                      </a:lvl9pPr>
                    </a:lstStyle>
                    <a:p>
                      <a:pPr marL="0" marR="0" lvl="0" indent="0" algn="l" defTabSz="1018824" rtl="0" eaLnBrk="1" fontAlgn="auto" latinLnBrk="0" hangingPunct="1">
                        <a:lnSpc>
                          <a:spcPct val="100000"/>
                        </a:lnSpc>
                        <a:spcBef>
                          <a:spcPts val="0"/>
                        </a:spcBef>
                        <a:spcAft>
                          <a:spcPts val="0"/>
                        </a:spcAft>
                        <a:buClrTx/>
                        <a:buSzTx/>
                        <a:buFontTx/>
                        <a:buNone/>
                        <a:tabLst/>
                        <a:defRPr/>
                      </a:pPr>
                      <a:r>
                        <a:rPr lang="fr-FR" sz="1200" dirty="0">
                          <a:latin typeface="+mj-lt"/>
                        </a:rPr>
                        <a:t>Dépenses liées à la formation des bénéficiaires du projet sur des thématiques clés qui renforcent la compétitivité, le développement du projet, le prototypage le lancement de la solution sur le marché</a:t>
                      </a:r>
                    </a:p>
                  </a:txBody>
                  <a:tcPr>
                    <a:lnL>
                      <a:noFill/>
                    </a:lnL>
                    <a:lnR w="12700" cap="flat" cmpd="sng" algn="ctr">
                      <a:noFill/>
                      <a:prstDash val="solid"/>
                    </a:lnR>
                    <a:lnT w="9525" cap="flat" cmpd="sng" algn="ctr">
                      <a:solidFill>
                        <a:srgbClr val="000000">
                          <a:lumMod val="65000"/>
                          <a:lumOff val="35000"/>
                        </a:srgbClr>
                      </a:solidFill>
                      <a:prstDash val="sysDash"/>
                      <a:round/>
                      <a:headEnd type="none" w="med" len="med"/>
                      <a:tailEnd type="none" w="med" len="med"/>
                    </a:lnT>
                    <a:lnB w="9525" cap="flat" cmpd="sng" algn="ctr">
                      <a:solidFill>
                        <a:srgbClr val="000000">
                          <a:lumMod val="65000"/>
                          <a:lumOff val="35000"/>
                        </a:srgb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9413416"/>
                  </a:ext>
                </a:extLst>
              </a:tr>
              <a:tr h="370840">
                <a:tc>
                  <a:txBody>
                    <a:bodyPr/>
                    <a:lstStyle>
                      <a:lvl1pPr marL="0" algn="l" defTabSz="1178588" rtl="0" eaLnBrk="1" latinLnBrk="0" hangingPunct="1">
                        <a:defRPr sz="2320" kern="1200">
                          <a:solidFill>
                            <a:schemeClr val="tx1"/>
                          </a:solidFill>
                          <a:latin typeface="Arial"/>
                        </a:defRPr>
                      </a:lvl1pPr>
                      <a:lvl2pPr marL="589294" algn="l" defTabSz="1178588" rtl="0" eaLnBrk="1" latinLnBrk="0" hangingPunct="1">
                        <a:defRPr sz="2320" kern="1200">
                          <a:solidFill>
                            <a:schemeClr val="tx1"/>
                          </a:solidFill>
                          <a:latin typeface="Arial"/>
                        </a:defRPr>
                      </a:lvl2pPr>
                      <a:lvl3pPr marL="1178588" algn="l" defTabSz="1178588" rtl="0" eaLnBrk="1" latinLnBrk="0" hangingPunct="1">
                        <a:defRPr sz="2320" kern="1200">
                          <a:solidFill>
                            <a:schemeClr val="tx1"/>
                          </a:solidFill>
                          <a:latin typeface="Arial"/>
                        </a:defRPr>
                      </a:lvl3pPr>
                      <a:lvl4pPr marL="1767882" algn="l" defTabSz="1178588" rtl="0" eaLnBrk="1" latinLnBrk="0" hangingPunct="1">
                        <a:defRPr sz="2320" kern="1200">
                          <a:solidFill>
                            <a:schemeClr val="tx1"/>
                          </a:solidFill>
                          <a:latin typeface="Arial"/>
                        </a:defRPr>
                      </a:lvl4pPr>
                      <a:lvl5pPr marL="2357176" algn="l" defTabSz="1178588" rtl="0" eaLnBrk="1" latinLnBrk="0" hangingPunct="1">
                        <a:defRPr sz="2320" kern="1200">
                          <a:solidFill>
                            <a:schemeClr val="tx1"/>
                          </a:solidFill>
                          <a:latin typeface="Arial"/>
                        </a:defRPr>
                      </a:lvl5pPr>
                      <a:lvl6pPr marL="2946470" algn="l" defTabSz="1178588" rtl="0" eaLnBrk="1" latinLnBrk="0" hangingPunct="1">
                        <a:defRPr sz="2320" kern="1200">
                          <a:solidFill>
                            <a:schemeClr val="tx1"/>
                          </a:solidFill>
                          <a:latin typeface="Arial"/>
                        </a:defRPr>
                      </a:lvl6pPr>
                      <a:lvl7pPr marL="3535764" algn="l" defTabSz="1178588" rtl="0" eaLnBrk="1" latinLnBrk="0" hangingPunct="1">
                        <a:defRPr sz="2320" kern="1200">
                          <a:solidFill>
                            <a:schemeClr val="tx1"/>
                          </a:solidFill>
                          <a:latin typeface="Arial"/>
                        </a:defRPr>
                      </a:lvl7pPr>
                      <a:lvl8pPr marL="4125058" algn="l" defTabSz="1178588" rtl="0" eaLnBrk="1" latinLnBrk="0" hangingPunct="1">
                        <a:defRPr sz="2320" kern="1200">
                          <a:solidFill>
                            <a:schemeClr val="tx1"/>
                          </a:solidFill>
                          <a:latin typeface="Arial"/>
                        </a:defRPr>
                      </a:lvl8pPr>
                      <a:lvl9pPr marL="4714352" algn="l" defTabSz="1178588" rtl="0" eaLnBrk="1" latinLnBrk="0" hangingPunct="1">
                        <a:defRPr sz="2320" kern="1200">
                          <a:solidFill>
                            <a:schemeClr val="tx1"/>
                          </a:solidFill>
                          <a:latin typeface="Arial"/>
                        </a:defRPr>
                      </a:lvl9pPr>
                    </a:lstStyle>
                    <a:p>
                      <a:r>
                        <a:rPr lang="fr-FR" sz="1200" dirty="0">
                          <a:latin typeface="+mj-lt"/>
                        </a:rPr>
                        <a:t>4</a:t>
                      </a:r>
                    </a:p>
                  </a:txBody>
                  <a:tcPr>
                    <a:lnL w="12700" cap="flat" cmpd="sng" algn="ctr">
                      <a:noFill/>
                      <a:prstDash val="solid"/>
                    </a:lnL>
                    <a:lnR>
                      <a:noFill/>
                    </a:lnR>
                    <a:lnT w="9525" cap="flat" cmpd="sng" algn="ctr">
                      <a:solidFill>
                        <a:srgbClr val="000000">
                          <a:lumMod val="65000"/>
                          <a:lumOff val="35000"/>
                        </a:srgbClr>
                      </a:solidFill>
                      <a:prstDash val="sysDash"/>
                      <a:round/>
                      <a:headEnd type="none" w="med" len="med"/>
                      <a:tailEnd type="none" w="med" len="med"/>
                    </a:lnT>
                    <a:lnB w="9525" cap="flat" cmpd="sng" algn="ctr">
                      <a:solidFill>
                        <a:srgbClr val="000000">
                          <a:lumMod val="65000"/>
                          <a:lumOff val="35000"/>
                        </a:srgb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1178588" rtl="0" eaLnBrk="1" latinLnBrk="0" hangingPunct="1">
                        <a:defRPr sz="2320" kern="1200">
                          <a:solidFill>
                            <a:schemeClr val="tx1"/>
                          </a:solidFill>
                          <a:latin typeface="Arial"/>
                        </a:defRPr>
                      </a:lvl1pPr>
                      <a:lvl2pPr marL="589294" algn="l" defTabSz="1178588" rtl="0" eaLnBrk="1" latinLnBrk="0" hangingPunct="1">
                        <a:defRPr sz="2320" kern="1200">
                          <a:solidFill>
                            <a:schemeClr val="tx1"/>
                          </a:solidFill>
                          <a:latin typeface="Arial"/>
                        </a:defRPr>
                      </a:lvl2pPr>
                      <a:lvl3pPr marL="1178588" algn="l" defTabSz="1178588" rtl="0" eaLnBrk="1" latinLnBrk="0" hangingPunct="1">
                        <a:defRPr sz="2320" kern="1200">
                          <a:solidFill>
                            <a:schemeClr val="tx1"/>
                          </a:solidFill>
                          <a:latin typeface="Arial"/>
                        </a:defRPr>
                      </a:lvl3pPr>
                      <a:lvl4pPr marL="1767882" algn="l" defTabSz="1178588" rtl="0" eaLnBrk="1" latinLnBrk="0" hangingPunct="1">
                        <a:defRPr sz="2320" kern="1200">
                          <a:solidFill>
                            <a:schemeClr val="tx1"/>
                          </a:solidFill>
                          <a:latin typeface="Arial"/>
                        </a:defRPr>
                      </a:lvl4pPr>
                      <a:lvl5pPr marL="2357176" algn="l" defTabSz="1178588" rtl="0" eaLnBrk="1" latinLnBrk="0" hangingPunct="1">
                        <a:defRPr sz="2320" kern="1200">
                          <a:solidFill>
                            <a:schemeClr val="tx1"/>
                          </a:solidFill>
                          <a:latin typeface="Arial"/>
                        </a:defRPr>
                      </a:lvl5pPr>
                      <a:lvl6pPr marL="2946470" algn="l" defTabSz="1178588" rtl="0" eaLnBrk="1" latinLnBrk="0" hangingPunct="1">
                        <a:defRPr sz="2320" kern="1200">
                          <a:solidFill>
                            <a:schemeClr val="tx1"/>
                          </a:solidFill>
                          <a:latin typeface="Arial"/>
                        </a:defRPr>
                      </a:lvl6pPr>
                      <a:lvl7pPr marL="3535764" algn="l" defTabSz="1178588" rtl="0" eaLnBrk="1" latinLnBrk="0" hangingPunct="1">
                        <a:defRPr sz="2320" kern="1200">
                          <a:solidFill>
                            <a:schemeClr val="tx1"/>
                          </a:solidFill>
                          <a:latin typeface="Arial"/>
                        </a:defRPr>
                      </a:lvl7pPr>
                      <a:lvl8pPr marL="4125058" algn="l" defTabSz="1178588" rtl="0" eaLnBrk="1" latinLnBrk="0" hangingPunct="1">
                        <a:defRPr sz="2320" kern="1200">
                          <a:solidFill>
                            <a:schemeClr val="tx1"/>
                          </a:solidFill>
                          <a:latin typeface="Arial"/>
                        </a:defRPr>
                      </a:lvl8pPr>
                      <a:lvl9pPr marL="4714352" algn="l" defTabSz="1178588" rtl="0" eaLnBrk="1" latinLnBrk="0" hangingPunct="1">
                        <a:defRPr sz="2320" kern="1200">
                          <a:solidFill>
                            <a:schemeClr val="tx1"/>
                          </a:solidFill>
                          <a:latin typeface="Arial"/>
                        </a:defRPr>
                      </a:lvl9pPr>
                    </a:lstStyle>
                    <a:p>
                      <a:r>
                        <a:rPr lang="fr-FR" sz="1200" b="1" dirty="0">
                          <a:latin typeface="+mj-lt"/>
                        </a:rPr>
                        <a:t>Coûts de R&amp;D</a:t>
                      </a:r>
                    </a:p>
                  </a:txBody>
                  <a:tcPr>
                    <a:lnL>
                      <a:noFill/>
                    </a:lnL>
                    <a:lnR>
                      <a:noFill/>
                    </a:lnR>
                    <a:lnT w="9525" cap="flat" cmpd="sng" algn="ctr">
                      <a:solidFill>
                        <a:srgbClr val="000000">
                          <a:lumMod val="65000"/>
                          <a:lumOff val="35000"/>
                        </a:srgbClr>
                      </a:solidFill>
                      <a:prstDash val="sysDash"/>
                      <a:round/>
                      <a:headEnd type="none" w="med" len="med"/>
                      <a:tailEnd type="none" w="med" len="med"/>
                    </a:lnT>
                    <a:lnB w="9525" cap="flat" cmpd="sng" algn="ctr">
                      <a:solidFill>
                        <a:srgbClr val="000000">
                          <a:lumMod val="65000"/>
                          <a:lumOff val="35000"/>
                        </a:srgb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1178588" rtl="0" eaLnBrk="1" latinLnBrk="0" hangingPunct="1">
                        <a:defRPr sz="2320" kern="1200">
                          <a:solidFill>
                            <a:schemeClr val="tx1"/>
                          </a:solidFill>
                          <a:latin typeface="Arial"/>
                        </a:defRPr>
                      </a:lvl1pPr>
                      <a:lvl2pPr marL="589294" algn="l" defTabSz="1178588" rtl="0" eaLnBrk="1" latinLnBrk="0" hangingPunct="1">
                        <a:defRPr sz="2320" kern="1200">
                          <a:solidFill>
                            <a:schemeClr val="tx1"/>
                          </a:solidFill>
                          <a:latin typeface="Arial"/>
                        </a:defRPr>
                      </a:lvl2pPr>
                      <a:lvl3pPr marL="1178588" algn="l" defTabSz="1178588" rtl="0" eaLnBrk="1" latinLnBrk="0" hangingPunct="1">
                        <a:defRPr sz="2320" kern="1200">
                          <a:solidFill>
                            <a:schemeClr val="tx1"/>
                          </a:solidFill>
                          <a:latin typeface="Arial"/>
                        </a:defRPr>
                      </a:lvl3pPr>
                      <a:lvl4pPr marL="1767882" algn="l" defTabSz="1178588" rtl="0" eaLnBrk="1" latinLnBrk="0" hangingPunct="1">
                        <a:defRPr sz="2320" kern="1200">
                          <a:solidFill>
                            <a:schemeClr val="tx1"/>
                          </a:solidFill>
                          <a:latin typeface="Arial"/>
                        </a:defRPr>
                      </a:lvl4pPr>
                      <a:lvl5pPr marL="2357176" algn="l" defTabSz="1178588" rtl="0" eaLnBrk="1" latinLnBrk="0" hangingPunct="1">
                        <a:defRPr sz="2320" kern="1200">
                          <a:solidFill>
                            <a:schemeClr val="tx1"/>
                          </a:solidFill>
                          <a:latin typeface="Arial"/>
                        </a:defRPr>
                      </a:lvl5pPr>
                      <a:lvl6pPr marL="2946470" algn="l" defTabSz="1178588" rtl="0" eaLnBrk="1" latinLnBrk="0" hangingPunct="1">
                        <a:defRPr sz="2320" kern="1200">
                          <a:solidFill>
                            <a:schemeClr val="tx1"/>
                          </a:solidFill>
                          <a:latin typeface="Arial"/>
                        </a:defRPr>
                      </a:lvl6pPr>
                      <a:lvl7pPr marL="3535764" algn="l" defTabSz="1178588" rtl="0" eaLnBrk="1" latinLnBrk="0" hangingPunct="1">
                        <a:defRPr sz="2320" kern="1200">
                          <a:solidFill>
                            <a:schemeClr val="tx1"/>
                          </a:solidFill>
                          <a:latin typeface="Arial"/>
                        </a:defRPr>
                      </a:lvl7pPr>
                      <a:lvl8pPr marL="4125058" algn="l" defTabSz="1178588" rtl="0" eaLnBrk="1" latinLnBrk="0" hangingPunct="1">
                        <a:defRPr sz="2320" kern="1200">
                          <a:solidFill>
                            <a:schemeClr val="tx1"/>
                          </a:solidFill>
                          <a:latin typeface="Arial"/>
                        </a:defRPr>
                      </a:lvl8pPr>
                      <a:lvl9pPr marL="4714352" algn="l" defTabSz="1178588" rtl="0" eaLnBrk="1" latinLnBrk="0" hangingPunct="1">
                        <a:defRPr sz="2320" kern="1200">
                          <a:solidFill>
                            <a:schemeClr val="tx1"/>
                          </a:solidFill>
                          <a:latin typeface="Arial"/>
                        </a:defRPr>
                      </a:lvl9pPr>
                    </a:lstStyle>
                    <a:p>
                      <a:pPr marL="0" marR="0" lvl="0" indent="0" algn="l" defTabSz="1018824" rtl="0" eaLnBrk="1" fontAlgn="auto" latinLnBrk="0" hangingPunct="1">
                        <a:lnSpc>
                          <a:spcPct val="100000"/>
                        </a:lnSpc>
                        <a:spcBef>
                          <a:spcPts val="0"/>
                        </a:spcBef>
                        <a:spcAft>
                          <a:spcPts val="0"/>
                        </a:spcAft>
                        <a:buClrTx/>
                        <a:buSzTx/>
                        <a:buFontTx/>
                        <a:buNone/>
                        <a:tabLst/>
                        <a:defRPr/>
                      </a:pPr>
                      <a:r>
                        <a:rPr lang="fr-FR" sz="1200" dirty="0">
                          <a:latin typeface="+mj-lt"/>
                        </a:rPr>
                        <a:t>Dépenses associées au processus de recherche, développement, test et stabilisation du prototype. Ceux-ci peuvent inclure des frais de consultation, des frais juridiques, des frais de brevet ou d'autres dépenses de services liées au projet. Les dépenses de location et d’équipements sont éligibles.</a:t>
                      </a:r>
                    </a:p>
                  </a:txBody>
                  <a:tcPr>
                    <a:lnL>
                      <a:noFill/>
                    </a:lnL>
                    <a:lnR w="12700" cap="flat" cmpd="sng" algn="ctr">
                      <a:noFill/>
                      <a:prstDash val="solid"/>
                    </a:lnR>
                    <a:lnT w="9525" cap="flat" cmpd="sng" algn="ctr">
                      <a:solidFill>
                        <a:srgbClr val="000000">
                          <a:lumMod val="65000"/>
                          <a:lumOff val="35000"/>
                        </a:srgbClr>
                      </a:solidFill>
                      <a:prstDash val="sysDash"/>
                      <a:round/>
                      <a:headEnd type="none" w="med" len="med"/>
                      <a:tailEnd type="none" w="med" len="med"/>
                    </a:lnT>
                    <a:lnB w="9525" cap="flat" cmpd="sng" algn="ctr">
                      <a:solidFill>
                        <a:srgbClr val="000000">
                          <a:lumMod val="65000"/>
                          <a:lumOff val="35000"/>
                        </a:srgb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30970076"/>
                  </a:ext>
                </a:extLst>
              </a:tr>
              <a:tr h="370840">
                <a:tc>
                  <a:txBody>
                    <a:bodyPr/>
                    <a:lstStyle>
                      <a:lvl1pPr marL="0" algn="l" defTabSz="1178588" rtl="0" eaLnBrk="1" latinLnBrk="0" hangingPunct="1">
                        <a:defRPr sz="2320" kern="1200">
                          <a:solidFill>
                            <a:schemeClr val="tx1"/>
                          </a:solidFill>
                          <a:latin typeface="Arial"/>
                        </a:defRPr>
                      </a:lvl1pPr>
                      <a:lvl2pPr marL="589294" algn="l" defTabSz="1178588" rtl="0" eaLnBrk="1" latinLnBrk="0" hangingPunct="1">
                        <a:defRPr sz="2320" kern="1200">
                          <a:solidFill>
                            <a:schemeClr val="tx1"/>
                          </a:solidFill>
                          <a:latin typeface="Arial"/>
                        </a:defRPr>
                      </a:lvl2pPr>
                      <a:lvl3pPr marL="1178588" algn="l" defTabSz="1178588" rtl="0" eaLnBrk="1" latinLnBrk="0" hangingPunct="1">
                        <a:defRPr sz="2320" kern="1200">
                          <a:solidFill>
                            <a:schemeClr val="tx1"/>
                          </a:solidFill>
                          <a:latin typeface="Arial"/>
                        </a:defRPr>
                      </a:lvl3pPr>
                      <a:lvl4pPr marL="1767882" algn="l" defTabSz="1178588" rtl="0" eaLnBrk="1" latinLnBrk="0" hangingPunct="1">
                        <a:defRPr sz="2320" kern="1200">
                          <a:solidFill>
                            <a:schemeClr val="tx1"/>
                          </a:solidFill>
                          <a:latin typeface="Arial"/>
                        </a:defRPr>
                      </a:lvl4pPr>
                      <a:lvl5pPr marL="2357176" algn="l" defTabSz="1178588" rtl="0" eaLnBrk="1" latinLnBrk="0" hangingPunct="1">
                        <a:defRPr sz="2320" kern="1200">
                          <a:solidFill>
                            <a:schemeClr val="tx1"/>
                          </a:solidFill>
                          <a:latin typeface="Arial"/>
                        </a:defRPr>
                      </a:lvl5pPr>
                      <a:lvl6pPr marL="2946470" algn="l" defTabSz="1178588" rtl="0" eaLnBrk="1" latinLnBrk="0" hangingPunct="1">
                        <a:defRPr sz="2320" kern="1200">
                          <a:solidFill>
                            <a:schemeClr val="tx1"/>
                          </a:solidFill>
                          <a:latin typeface="Arial"/>
                        </a:defRPr>
                      </a:lvl6pPr>
                      <a:lvl7pPr marL="3535764" algn="l" defTabSz="1178588" rtl="0" eaLnBrk="1" latinLnBrk="0" hangingPunct="1">
                        <a:defRPr sz="2320" kern="1200">
                          <a:solidFill>
                            <a:schemeClr val="tx1"/>
                          </a:solidFill>
                          <a:latin typeface="Arial"/>
                        </a:defRPr>
                      </a:lvl7pPr>
                      <a:lvl8pPr marL="4125058" algn="l" defTabSz="1178588" rtl="0" eaLnBrk="1" latinLnBrk="0" hangingPunct="1">
                        <a:defRPr sz="2320" kern="1200">
                          <a:solidFill>
                            <a:schemeClr val="tx1"/>
                          </a:solidFill>
                          <a:latin typeface="Arial"/>
                        </a:defRPr>
                      </a:lvl8pPr>
                      <a:lvl9pPr marL="4714352" algn="l" defTabSz="1178588" rtl="0" eaLnBrk="1" latinLnBrk="0" hangingPunct="1">
                        <a:defRPr sz="2320" kern="1200">
                          <a:solidFill>
                            <a:schemeClr val="tx1"/>
                          </a:solidFill>
                          <a:latin typeface="Arial"/>
                        </a:defRPr>
                      </a:lvl9pPr>
                    </a:lstStyle>
                    <a:p>
                      <a:r>
                        <a:rPr lang="fr-FR" sz="1200" dirty="0">
                          <a:latin typeface="+mj-lt"/>
                        </a:rPr>
                        <a:t>5</a:t>
                      </a:r>
                    </a:p>
                  </a:txBody>
                  <a:tcPr>
                    <a:lnL w="12700" cap="flat" cmpd="sng" algn="ctr">
                      <a:noFill/>
                      <a:prstDash val="solid"/>
                    </a:lnL>
                    <a:lnR>
                      <a:noFill/>
                    </a:lnR>
                    <a:lnT w="9525" cap="flat" cmpd="sng" algn="ctr">
                      <a:solidFill>
                        <a:srgbClr val="000000">
                          <a:lumMod val="65000"/>
                          <a:lumOff val="35000"/>
                        </a:srgbClr>
                      </a:solidFill>
                      <a:prstDash val="sysDash"/>
                      <a:round/>
                      <a:headEnd type="none" w="med" len="med"/>
                      <a:tailEnd type="none" w="med" len="med"/>
                    </a:lnT>
                    <a:lnB w="9525" cap="flat" cmpd="sng" algn="ctr">
                      <a:solidFill>
                        <a:srgbClr val="000000">
                          <a:lumMod val="65000"/>
                          <a:lumOff val="35000"/>
                        </a:srgb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1178588" rtl="0" eaLnBrk="1" latinLnBrk="0" hangingPunct="1">
                        <a:defRPr sz="2320" kern="1200">
                          <a:solidFill>
                            <a:schemeClr val="tx1"/>
                          </a:solidFill>
                          <a:latin typeface="Arial"/>
                        </a:defRPr>
                      </a:lvl1pPr>
                      <a:lvl2pPr marL="589294" algn="l" defTabSz="1178588" rtl="0" eaLnBrk="1" latinLnBrk="0" hangingPunct="1">
                        <a:defRPr sz="2320" kern="1200">
                          <a:solidFill>
                            <a:schemeClr val="tx1"/>
                          </a:solidFill>
                          <a:latin typeface="Arial"/>
                        </a:defRPr>
                      </a:lvl2pPr>
                      <a:lvl3pPr marL="1178588" algn="l" defTabSz="1178588" rtl="0" eaLnBrk="1" latinLnBrk="0" hangingPunct="1">
                        <a:defRPr sz="2320" kern="1200">
                          <a:solidFill>
                            <a:schemeClr val="tx1"/>
                          </a:solidFill>
                          <a:latin typeface="Arial"/>
                        </a:defRPr>
                      </a:lvl3pPr>
                      <a:lvl4pPr marL="1767882" algn="l" defTabSz="1178588" rtl="0" eaLnBrk="1" latinLnBrk="0" hangingPunct="1">
                        <a:defRPr sz="2320" kern="1200">
                          <a:solidFill>
                            <a:schemeClr val="tx1"/>
                          </a:solidFill>
                          <a:latin typeface="Arial"/>
                        </a:defRPr>
                      </a:lvl4pPr>
                      <a:lvl5pPr marL="2357176" algn="l" defTabSz="1178588" rtl="0" eaLnBrk="1" latinLnBrk="0" hangingPunct="1">
                        <a:defRPr sz="2320" kern="1200">
                          <a:solidFill>
                            <a:schemeClr val="tx1"/>
                          </a:solidFill>
                          <a:latin typeface="Arial"/>
                        </a:defRPr>
                      </a:lvl5pPr>
                      <a:lvl6pPr marL="2946470" algn="l" defTabSz="1178588" rtl="0" eaLnBrk="1" latinLnBrk="0" hangingPunct="1">
                        <a:defRPr sz="2320" kern="1200">
                          <a:solidFill>
                            <a:schemeClr val="tx1"/>
                          </a:solidFill>
                          <a:latin typeface="Arial"/>
                        </a:defRPr>
                      </a:lvl6pPr>
                      <a:lvl7pPr marL="3535764" algn="l" defTabSz="1178588" rtl="0" eaLnBrk="1" latinLnBrk="0" hangingPunct="1">
                        <a:defRPr sz="2320" kern="1200">
                          <a:solidFill>
                            <a:schemeClr val="tx1"/>
                          </a:solidFill>
                          <a:latin typeface="Arial"/>
                        </a:defRPr>
                      </a:lvl7pPr>
                      <a:lvl8pPr marL="4125058" algn="l" defTabSz="1178588" rtl="0" eaLnBrk="1" latinLnBrk="0" hangingPunct="1">
                        <a:defRPr sz="2320" kern="1200">
                          <a:solidFill>
                            <a:schemeClr val="tx1"/>
                          </a:solidFill>
                          <a:latin typeface="Arial"/>
                        </a:defRPr>
                      </a:lvl8pPr>
                      <a:lvl9pPr marL="4714352" algn="l" defTabSz="1178588" rtl="0" eaLnBrk="1" latinLnBrk="0" hangingPunct="1">
                        <a:defRPr sz="2320" kern="1200">
                          <a:solidFill>
                            <a:schemeClr val="tx1"/>
                          </a:solidFill>
                          <a:latin typeface="Arial"/>
                        </a:defRPr>
                      </a:lvl9pPr>
                    </a:lstStyle>
                    <a:p>
                      <a:r>
                        <a:rPr lang="fr-FR" sz="1200" b="1" dirty="0">
                          <a:latin typeface="+mj-lt"/>
                        </a:rPr>
                        <a:t>Coûts de certification/ labélisation </a:t>
                      </a:r>
                    </a:p>
                  </a:txBody>
                  <a:tcPr>
                    <a:lnL>
                      <a:noFill/>
                    </a:lnL>
                    <a:lnR>
                      <a:noFill/>
                    </a:lnR>
                    <a:lnT w="9525" cap="flat" cmpd="sng" algn="ctr">
                      <a:solidFill>
                        <a:srgbClr val="000000">
                          <a:lumMod val="65000"/>
                          <a:lumOff val="35000"/>
                        </a:srgbClr>
                      </a:solidFill>
                      <a:prstDash val="sysDash"/>
                      <a:round/>
                      <a:headEnd type="none" w="med" len="med"/>
                      <a:tailEnd type="none" w="med" len="med"/>
                    </a:lnT>
                    <a:lnB w="9525" cap="flat" cmpd="sng" algn="ctr">
                      <a:solidFill>
                        <a:srgbClr val="000000">
                          <a:lumMod val="65000"/>
                          <a:lumOff val="35000"/>
                        </a:srgb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1178588" rtl="0" eaLnBrk="1" latinLnBrk="0" hangingPunct="1">
                        <a:defRPr sz="2320" kern="1200">
                          <a:solidFill>
                            <a:schemeClr val="tx1"/>
                          </a:solidFill>
                          <a:latin typeface="Arial"/>
                        </a:defRPr>
                      </a:lvl1pPr>
                      <a:lvl2pPr marL="589294" algn="l" defTabSz="1178588" rtl="0" eaLnBrk="1" latinLnBrk="0" hangingPunct="1">
                        <a:defRPr sz="2320" kern="1200">
                          <a:solidFill>
                            <a:schemeClr val="tx1"/>
                          </a:solidFill>
                          <a:latin typeface="Arial"/>
                        </a:defRPr>
                      </a:lvl2pPr>
                      <a:lvl3pPr marL="1178588" algn="l" defTabSz="1178588" rtl="0" eaLnBrk="1" latinLnBrk="0" hangingPunct="1">
                        <a:defRPr sz="2320" kern="1200">
                          <a:solidFill>
                            <a:schemeClr val="tx1"/>
                          </a:solidFill>
                          <a:latin typeface="Arial"/>
                        </a:defRPr>
                      </a:lvl3pPr>
                      <a:lvl4pPr marL="1767882" algn="l" defTabSz="1178588" rtl="0" eaLnBrk="1" latinLnBrk="0" hangingPunct="1">
                        <a:defRPr sz="2320" kern="1200">
                          <a:solidFill>
                            <a:schemeClr val="tx1"/>
                          </a:solidFill>
                          <a:latin typeface="Arial"/>
                        </a:defRPr>
                      </a:lvl4pPr>
                      <a:lvl5pPr marL="2357176" algn="l" defTabSz="1178588" rtl="0" eaLnBrk="1" latinLnBrk="0" hangingPunct="1">
                        <a:defRPr sz="2320" kern="1200">
                          <a:solidFill>
                            <a:schemeClr val="tx1"/>
                          </a:solidFill>
                          <a:latin typeface="Arial"/>
                        </a:defRPr>
                      </a:lvl5pPr>
                      <a:lvl6pPr marL="2946470" algn="l" defTabSz="1178588" rtl="0" eaLnBrk="1" latinLnBrk="0" hangingPunct="1">
                        <a:defRPr sz="2320" kern="1200">
                          <a:solidFill>
                            <a:schemeClr val="tx1"/>
                          </a:solidFill>
                          <a:latin typeface="Arial"/>
                        </a:defRPr>
                      </a:lvl6pPr>
                      <a:lvl7pPr marL="3535764" algn="l" defTabSz="1178588" rtl="0" eaLnBrk="1" latinLnBrk="0" hangingPunct="1">
                        <a:defRPr sz="2320" kern="1200">
                          <a:solidFill>
                            <a:schemeClr val="tx1"/>
                          </a:solidFill>
                          <a:latin typeface="Arial"/>
                        </a:defRPr>
                      </a:lvl7pPr>
                      <a:lvl8pPr marL="4125058" algn="l" defTabSz="1178588" rtl="0" eaLnBrk="1" latinLnBrk="0" hangingPunct="1">
                        <a:defRPr sz="2320" kern="1200">
                          <a:solidFill>
                            <a:schemeClr val="tx1"/>
                          </a:solidFill>
                          <a:latin typeface="Arial"/>
                        </a:defRPr>
                      </a:lvl8pPr>
                      <a:lvl9pPr marL="4714352" algn="l" defTabSz="1178588" rtl="0" eaLnBrk="1" latinLnBrk="0" hangingPunct="1">
                        <a:defRPr sz="2320" kern="1200">
                          <a:solidFill>
                            <a:schemeClr val="tx1"/>
                          </a:solidFill>
                          <a:latin typeface="Arial"/>
                        </a:defRPr>
                      </a:lvl9pPr>
                    </a:lstStyle>
                    <a:p>
                      <a:pPr marL="0" marR="0" lvl="0" indent="0" algn="l" defTabSz="1018824" rtl="0" eaLnBrk="1" fontAlgn="auto" latinLnBrk="0" hangingPunct="1">
                        <a:lnSpc>
                          <a:spcPct val="100000"/>
                        </a:lnSpc>
                        <a:spcBef>
                          <a:spcPts val="0"/>
                        </a:spcBef>
                        <a:spcAft>
                          <a:spcPts val="0"/>
                        </a:spcAft>
                        <a:buClrTx/>
                        <a:buSzTx/>
                        <a:buFontTx/>
                        <a:buNone/>
                        <a:tabLst/>
                        <a:defRPr/>
                      </a:pPr>
                      <a:r>
                        <a:rPr lang="fr-FR" sz="1200" dirty="0">
                          <a:latin typeface="+mj-lt"/>
                        </a:rPr>
                        <a:t>Dépenses de certification et d’autorisation obligatoires pour l’accès au marché. Ils comprennent les coûts de consultation pour l’accompagnement et les coûts directs de certification/ labélisation</a:t>
                      </a:r>
                    </a:p>
                  </a:txBody>
                  <a:tcPr>
                    <a:lnL>
                      <a:noFill/>
                    </a:lnL>
                    <a:lnR w="12700" cap="flat" cmpd="sng" algn="ctr">
                      <a:noFill/>
                      <a:prstDash val="solid"/>
                    </a:lnR>
                    <a:lnT w="9525" cap="flat" cmpd="sng" algn="ctr">
                      <a:solidFill>
                        <a:srgbClr val="000000">
                          <a:lumMod val="65000"/>
                          <a:lumOff val="35000"/>
                        </a:srgbClr>
                      </a:solidFill>
                      <a:prstDash val="sysDash"/>
                      <a:round/>
                      <a:headEnd type="none" w="med" len="med"/>
                      <a:tailEnd type="none" w="med" len="med"/>
                    </a:lnT>
                    <a:lnB w="9525" cap="flat" cmpd="sng" algn="ctr">
                      <a:solidFill>
                        <a:srgbClr val="000000">
                          <a:lumMod val="65000"/>
                          <a:lumOff val="35000"/>
                        </a:srgb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1333521"/>
                  </a:ext>
                </a:extLst>
              </a:tr>
              <a:tr h="370840">
                <a:tc>
                  <a:txBody>
                    <a:bodyPr/>
                    <a:lstStyle>
                      <a:lvl1pPr marL="0" algn="l" defTabSz="1178588" rtl="0" eaLnBrk="1" latinLnBrk="0" hangingPunct="1">
                        <a:defRPr sz="2320" kern="1200">
                          <a:solidFill>
                            <a:schemeClr val="tx1"/>
                          </a:solidFill>
                          <a:latin typeface="Arial"/>
                        </a:defRPr>
                      </a:lvl1pPr>
                      <a:lvl2pPr marL="589294" algn="l" defTabSz="1178588" rtl="0" eaLnBrk="1" latinLnBrk="0" hangingPunct="1">
                        <a:defRPr sz="2320" kern="1200">
                          <a:solidFill>
                            <a:schemeClr val="tx1"/>
                          </a:solidFill>
                          <a:latin typeface="Arial"/>
                        </a:defRPr>
                      </a:lvl2pPr>
                      <a:lvl3pPr marL="1178588" algn="l" defTabSz="1178588" rtl="0" eaLnBrk="1" latinLnBrk="0" hangingPunct="1">
                        <a:defRPr sz="2320" kern="1200">
                          <a:solidFill>
                            <a:schemeClr val="tx1"/>
                          </a:solidFill>
                          <a:latin typeface="Arial"/>
                        </a:defRPr>
                      </a:lvl3pPr>
                      <a:lvl4pPr marL="1767882" algn="l" defTabSz="1178588" rtl="0" eaLnBrk="1" latinLnBrk="0" hangingPunct="1">
                        <a:defRPr sz="2320" kern="1200">
                          <a:solidFill>
                            <a:schemeClr val="tx1"/>
                          </a:solidFill>
                          <a:latin typeface="Arial"/>
                        </a:defRPr>
                      </a:lvl4pPr>
                      <a:lvl5pPr marL="2357176" algn="l" defTabSz="1178588" rtl="0" eaLnBrk="1" latinLnBrk="0" hangingPunct="1">
                        <a:defRPr sz="2320" kern="1200">
                          <a:solidFill>
                            <a:schemeClr val="tx1"/>
                          </a:solidFill>
                          <a:latin typeface="Arial"/>
                        </a:defRPr>
                      </a:lvl5pPr>
                      <a:lvl6pPr marL="2946470" algn="l" defTabSz="1178588" rtl="0" eaLnBrk="1" latinLnBrk="0" hangingPunct="1">
                        <a:defRPr sz="2320" kern="1200">
                          <a:solidFill>
                            <a:schemeClr val="tx1"/>
                          </a:solidFill>
                          <a:latin typeface="Arial"/>
                        </a:defRPr>
                      </a:lvl6pPr>
                      <a:lvl7pPr marL="3535764" algn="l" defTabSz="1178588" rtl="0" eaLnBrk="1" latinLnBrk="0" hangingPunct="1">
                        <a:defRPr sz="2320" kern="1200">
                          <a:solidFill>
                            <a:schemeClr val="tx1"/>
                          </a:solidFill>
                          <a:latin typeface="Arial"/>
                        </a:defRPr>
                      </a:lvl7pPr>
                      <a:lvl8pPr marL="4125058" algn="l" defTabSz="1178588" rtl="0" eaLnBrk="1" latinLnBrk="0" hangingPunct="1">
                        <a:defRPr sz="2320" kern="1200">
                          <a:solidFill>
                            <a:schemeClr val="tx1"/>
                          </a:solidFill>
                          <a:latin typeface="Arial"/>
                        </a:defRPr>
                      </a:lvl8pPr>
                      <a:lvl9pPr marL="4714352" algn="l" defTabSz="1178588" rtl="0" eaLnBrk="1" latinLnBrk="0" hangingPunct="1">
                        <a:defRPr sz="2320" kern="1200">
                          <a:solidFill>
                            <a:schemeClr val="tx1"/>
                          </a:solidFill>
                          <a:latin typeface="Arial"/>
                        </a:defRPr>
                      </a:lvl9pPr>
                    </a:lstStyle>
                    <a:p>
                      <a:r>
                        <a:rPr lang="fr-FR" sz="1200" dirty="0">
                          <a:latin typeface="+mj-lt"/>
                        </a:rPr>
                        <a:t>6</a:t>
                      </a:r>
                    </a:p>
                  </a:txBody>
                  <a:tcPr>
                    <a:lnL w="12700" cap="flat" cmpd="sng" algn="ctr">
                      <a:noFill/>
                      <a:prstDash val="solid"/>
                    </a:lnL>
                    <a:lnR>
                      <a:noFill/>
                    </a:lnR>
                    <a:lnT w="9525" cap="flat" cmpd="sng" algn="ctr">
                      <a:solidFill>
                        <a:srgbClr val="000000">
                          <a:lumMod val="65000"/>
                          <a:lumOff val="35000"/>
                        </a:srgbClr>
                      </a:solidFill>
                      <a:prstDash val="sysDash"/>
                      <a:round/>
                      <a:headEnd type="none" w="med" len="med"/>
                      <a:tailEnd type="none" w="med" len="med"/>
                    </a:lnT>
                    <a:lnB w="9525" cap="flat" cmpd="sng" algn="ctr">
                      <a:solidFill>
                        <a:srgbClr val="000000">
                          <a:lumMod val="65000"/>
                          <a:lumOff val="35000"/>
                        </a:srgb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1178588" rtl="0" eaLnBrk="1" latinLnBrk="0" hangingPunct="1">
                        <a:defRPr sz="2320" kern="1200">
                          <a:solidFill>
                            <a:schemeClr val="tx1"/>
                          </a:solidFill>
                          <a:latin typeface="Arial"/>
                        </a:defRPr>
                      </a:lvl1pPr>
                      <a:lvl2pPr marL="589294" algn="l" defTabSz="1178588" rtl="0" eaLnBrk="1" latinLnBrk="0" hangingPunct="1">
                        <a:defRPr sz="2320" kern="1200">
                          <a:solidFill>
                            <a:schemeClr val="tx1"/>
                          </a:solidFill>
                          <a:latin typeface="Arial"/>
                        </a:defRPr>
                      </a:lvl2pPr>
                      <a:lvl3pPr marL="1178588" algn="l" defTabSz="1178588" rtl="0" eaLnBrk="1" latinLnBrk="0" hangingPunct="1">
                        <a:defRPr sz="2320" kern="1200">
                          <a:solidFill>
                            <a:schemeClr val="tx1"/>
                          </a:solidFill>
                          <a:latin typeface="Arial"/>
                        </a:defRPr>
                      </a:lvl3pPr>
                      <a:lvl4pPr marL="1767882" algn="l" defTabSz="1178588" rtl="0" eaLnBrk="1" latinLnBrk="0" hangingPunct="1">
                        <a:defRPr sz="2320" kern="1200">
                          <a:solidFill>
                            <a:schemeClr val="tx1"/>
                          </a:solidFill>
                          <a:latin typeface="Arial"/>
                        </a:defRPr>
                      </a:lvl4pPr>
                      <a:lvl5pPr marL="2357176" algn="l" defTabSz="1178588" rtl="0" eaLnBrk="1" latinLnBrk="0" hangingPunct="1">
                        <a:defRPr sz="2320" kern="1200">
                          <a:solidFill>
                            <a:schemeClr val="tx1"/>
                          </a:solidFill>
                          <a:latin typeface="Arial"/>
                        </a:defRPr>
                      </a:lvl5pPr>
                      <a:lvl6pPr marL="2946470" algn="l" defTabSz="1178588" rtl="0" eaLnBrk="1" latinLnBrk="0" hangingPunct="1">
                        <a:defRPr sz="2320" kern="1200">
                          <a:solidFill>
                            <a:schemeClr val="tx1"/>
                          </a:solidFill>
                          <a:latin typeface="Arial"/>
                        </a:defRPr>
                      </a:lvl6pPr>
                      <a:lvl7pPr marL="3535764" algn="l" defTabSz="1178588" rtl="0" eaLnBrk="1" latinLnBrk="0" hangingPunct="1">
                        <a:defRPr sz="2320" kern="1200">
                          <a:solidFill>
                            <a:schemeClr val="tx1"/>
                          </a:solidFill>
                          <a:latin typeface="Arial"/>
                        </a:defRPr>
                      </a:lvl7pPr>
                      <a:lvl8pPr marL="4125058" algn="l" defTabSz="1178588" rtl="0" eaLnBrk="1" latinLnBrk="0" hangingPunct="1">
                        <a:defRPr sz="2320" kern="1200">
                          <a:solidFill>
                            <a:schemeClr val="tx1"/>
                          </a:solidFill>
                          <a:latin typeface="Arial"/>
                        </a:defRPr>
                      </a:lvl8pPr>
                      <a:lvl9pPr marL="4714352" algn="l" defTabSz="1178588" rtl="0" eaLnBrk="1" latinLnBrk="0" hangingPunct="1">
                        <a:defRPr sz="2320" kern="1200">
                          <a:solidFill>
                            <a:schemeClr val="tx1"/>
                          </a:solidFill>
                          <a:latin typeface="Arial"/>
                        </a:defRPr>
                      </a:lvl9pPr>
                    </a:lstStyle>
                    <a:p>
                      <a:r>
                        <a:rPr lang="fr-FR" sz="1200" b="1" dirty="0">
                          <a:latin typeface="+mj-lt"/>
                        </a:rPr>
                        <a:t>Coûts de réalisation de plans d’affaires </a:t>
                      </a:r>
                    </a:p>
                  </a:txBody>
                  <a:tcPr>
                    <a:lnL>
                      <a:noFill/>
                    </a:lnL>
                    <a:lnR>
                      <a:noFill/>
                    </a:lnR>
                    <a:lnT w="9525" cap="flat" cmpd="sng" algn="ctr">
                      <a:solidFill>
                        <a:srgbClr val="000000">
                          <a:lumMod val="65000"/>
                          <a:lumOff val="35000"/>
                        </a:srgbClr>
                      </a:solidFill>
                      <a:prstDash val="sysDash"/>
                      <a:round/>
                      <a:headEnd type="none" w="med" len="med"/>
                      <a:tailEnd type="none" w="med" len="med"/>
                    </a:lnT>
                    <a:lnB w="9525" cap="flat" cmpd="sng" algn="ctr">
                      <a:solidFill>
                        <a:srgbClr val="000000">
                          <a:lumMod val="65000"/>
                          <a:lumOff val="35000"/>
                        </a:srgb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1178588" rtl="0" eaLnBrk="1" latinLnBrk="0" hangingPunct="1">
                        <a:defRPr sz="2320" kern="1200">
                          <a:solidFill>
                            <a:schemeClr val="tx1"/>
                          </a:solidFill>
                          <a:latin typeface="Arial"/>
                        </a:defRPr>
                      </a:lvl1pPr>
                      <a:lvl2pPr marL="589294" algn="l" defTabSz="1178588" rtl="0" eaLnBrk="1" latinLnBrk="0" hangingPunct="1">
                        <a:defRPr sz="2320" kern="1200">
                          <a:solidFill>
                            <a:schemeClr val="tx1"/>
                          </a:solidFill>
                          <a:latin typeface="Arial"/>
                        </a:defRPr>
                      </a:lvl2pPr>
                      <a:lvl3pPr marL="1178588" algn="l" defTabSz="1178588" rtl="0" eaLnBrk="1" latinLnBrk="0" hangingPunct="1">
                        <a:defRPr sz="2320" kern="1200">
                          <a:solidFill>
                            <a:schemeClr val="tx1"/>
                          </a:solidFill>
                          <a:latin typeface="Arial"/>
                        </a:defRPr>
                      </a:lvl3pPr>
                      <a:lvl4pPr marL="1767882" algn="l" defTabSz="1178588" rtl="0" eaLnBrk="1" latinLnBrk="0" hangingPunct="1">
                        <a:defRPr sz="2320" kern="1200">
                          <a:solidFill>
                            <a:schemeClr val="tx1"/>
                          </a:solidFill>
                          <a:latin typeface="Arial"/>
                        </a:defRPr>
                      </a:lvl4pPr>
                      <a:lvl5pPr marL="2357176" algn="l" defTabSz="1178588" rtl="0" eaLnBrk="1" latinLnBrk="0" hangingPunct="1">
                        <a:defRPr sz="2320" kern="1200">
                          <a:solidFill>
                            <a:schemeClr val="tx1"/>
                          </a:solidFill>
                          <a:latin typeface="Arial"/>
                        </a:defRPr>
                      </a:lvl5pPr>
                      <a:lvl6pPr marL="2946470" algn="l" defTabSz="1178588" rtl="0" eaLnBrk="1" latinLnBrk="0" hangingPunct="1">
                        <a:defRPr sz="2320" kern="1200">
                          <a:solidFill>
                            <a:schemeClr val="tx1"/>
                          </a:solidFill>
                          <a:latin typeface="Arial"/>
                        </a:defRPr>
                      </a:lvl6pPr>
                      <a:lvl7pPr marL="3535764" algn="l" defTabSz="1178588" rtl="0" eaLnBrk="1" latinLnBrk="0" hangingPunct="1">
                        <a:defRPr sz="2320" kern="1200">
                          <a:solidFill>
                            <a:schemeClr val="tx1"/>
                          </a:solidFill>
                          <a:latin typeface="Arial"/>
                        </a:defRPr>
                      </a:lvl7pPr>
                      <a:lvl8pPr marL="4125058" algn="l" defTabSz="1178588" rtl="0" eaLnBrk="1" latinLnBrk="0" hangingPunct="1">
                        <a:defRPr sz="2320" kern="1200">
                          <a:solidFill>
                            <a:schemeClr val="tx1"/>
                          </a:solidFill>
                          <a:latin typeface="Arial"/>
                        </a:defRPr>
                      </a:lvl8pPr>
                      <a:lvl9pPr marL="4714352" algn="l" defTabSz="1178588" rtl="0" eaLnBrk="1" latinLnBrk="0" hangingPunct="1">
                        <a:defRPr sz="2320" kern="1200">
                          <a:solidFill>
                            <a:schemeClr val="tx1"/>
                          </a:solidFill>
                          <a:latin typeface="Arial"/>
                        </a:defRPr>
                      </a:lvl9pPr>
                    </a:lstStyle>
                    <a:p>
                      <a:pPr marL="0" marR="0" lvl="0" indent="0" algn="l" defTabSz="1018824" rtl="0" eaLnBrk="1" fontAlgn="auto" latinLnBrk="0" hangingPunct="1">
                        <a:lnSpc>
                          <a:spcPct val="100000"/>
                        </a:lnSpc>
                        <a:spcBef>
                          <a:spcPts val="0"/>
                        </a:spcBef>
                        <a:spcAft>
                          <a:spcPts val="0"/>
                        </a:spcAft>
                        <a:buClrTx/>
                        <a:buSzTx/>
                        <a:buFontTx/>
                        <a:buNone/>
                        <a:tabLst/>
                        <a:defRPr/>
                      </a:pPr>
                      <a:r>
                        <a:rPr lang="fr-FR" sz="1200" dirty="0">
                          <a:latin typeface="+mj-lt"/>
                        </a:rPr>
                        <a:t>Coûts de consultation pour la réalisation d’études, de modèles économiques, de plan d’affaires, ou d’assistance à l’amélioration de plans d’affaires existants (qu’il soit totalement ou partiellement réalisé)</a:t>
                      </a:r>
                    </a:p>
                  </a:txBody>
                  <a:tcPr>
                    <a:lnL>
                      <a:noFill/>
                    </a:lnL>
                    <a:lnR w="12700" cap="flat" cmpd="sng" algn="ctr">
                      <a:noFill/>
                      <a:prstDash val="solid"/>
                    </a:lnR>
                    <a:lnT w="9525" cap="flat" cmpd="sng" algn="ctr">
                      <a:solidFill>
                        <a:srgbClr val="000000">
                          <a:lumMod val="65000"/>
                          <a:lumOff val="35000"/>
                        </a:srgbClr>
                      </a:solidFill>
                      <a:prstDash val="sysDash"/>
                      <a:round/>
                      <a:headEnd type="none" w="med" len="med"/>
                      <a:tailEnd type="none" w="med" len="med"/>
                    </a:lnT>
                    <a:lnB w="9525" cap="flat" cmpd="sng" algn="ctr">
                      <a:solidFill>
                        <a:srgbClr val="000000">
                          <a:lumMod val="65000"/>
                          <a:lumOff val="35000"/>
                        </a:srgb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88082378"/>
                  </a:ext>
                </a:extLst>
              </a:tr>
              <a:tr h="370840">
                <a:tc>
                  <a:txBody>
                    <a:bodyPr/>
                    <a:lstStyle/>
                    <a:p>
                      <a:r>
                        <a:rPr lang="fr-FR" sz="1200" dirty="0">
                          <a:latin typeface="+mj-lt"/>
                        </a:rPr>
                        <a:t>7</a:t>
                      </a:r>
                    </a:p>
                  </a:txBody>
                  <a:tcPr>
                    <a:lnL w="12700" cap="flat" cmpd="sng" algn="ctr">
                      <a:noFill/>
                      <a:prstDash val="solid"/>
                    </a:lnL>
                    <a:lnR>
                      <a:noFill/>
                    </a:lnR>
                    <a:lnT w="9525" cap="flat" cmpd="sng" algn="ctr">
                      <a:solidFill>
                        <a:srgbClr val="000000">
                          <a:lumMod val="65000"/>
                          <a:lumOff val="35000"/>
                        </a:srgbClr>
                      </a:solidFill>
                      <a:prstDash val="sysDash"/>
                      <a:round/>
                      <a:headEnd type="none" w="med" len="med"/>
                      <a:tailEnd type="none" w="med" len="med"/>
                    </a:lnT>
                    <a:lnB w="9525" cap="flat" cmpd="sng" algn="ctr">
                      <a:solidFill>
                        <a:srgbClr val="000000">
                          <a:lumMod val="65000"/>
                          <a:lumOff val="35000"/>
                        </a:srgb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r>
                        <a:rPr lang="fr-FR" sz="1200" b="1" dirty="0">
                          <a:latin typeface="+mj-lt"/>
                        </a:rPr>
                        <a:t>Frais personnels</a:t>
                      </a:r>
                    </a:p>
                  </a:txBody>
                  <a:tcPr>
                    <a:lnL>
                      <a:noFill/>
                    </a:lnL>
                    <a:lnR>
                      <a:noFill/>
                    </a:lnR>
                    <a:lnT w="9525" cap="flat" cmpd="sng" algn="ctr">
                      <a:solidFill>
                        <a:srgbClr val="000000">
                          <a:lumMod val="65000"/>
                          <a:lumOff val="35000"/>
                        </a:srgbClr>
                      </a:solidFill>
                      <a:prstDash val="sysDash"/>
                      <a:round/>
                      <a:headEnd type="none" w="med" len="med"/>
                      <a:tailEnd type="none" w="med" len="med"/>
                    </a:lnT>
                    <a:lnB w="9525" cap="flat" cmpd="sng" algn="ctr">
                      <a:solidFill>
                        <a:srgbClr val="000000">
                          <a:lumMod val="65000"/>
                          <a:lumOff val="35000"/>
                        </a:srgb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18824" rtl="0" eaLnBrk="1" fontAlgn="auto" latinLnBrk="0" hangingPunct="1">
                        <a:lnSpc>
                          <a:spcPct val="100000"/>
                        </a:lnSpc>
                        <a:spcBef>
                          <a:spcPts val="0"/>
                        </a:spcBef>
                        <a:spcAft>
                          <a:spcPts val="0"/>
                        </a:spcAft>
                        <a:buClrTx/>
                        <a:buSzTx/>
                        <a:buFontTx/>
                        <a:buNone/>
                        <a:tabLst/>
                        <a:defRPr/>
                      </a:pPr>
                      <a:r>
                        <a:rPr lang="fr-FR" sz="1200" dirty="0">
                          <a:latin typeface="+mj-lt"/>
                        </a:rPr>
                        <a:t>Ce sont les frais personnels encourus par le promoteur et/ou ses équipes dans le cadre du développement du projet : déplacement, communication, etc.</a:t>
                      </a:r>
                    </a:p>
                  </a:txBody>
                  <a:tcPr>
                    <a:lnL>
                      <a:noFill/>
                    </a:lnL>
                    <a:lnR w="12700" cap="flat" cmpd="sng" algn="ctr">
                      <a:noFill/>
                      <a:prstDash val="solid"/>
                    </a:lnR>
                    <a:lnT w="9525" cap="flat" cmpd="sng" algn="ctr">
                      <a:solidFill>
                        <a:srgbClr val="000000">
                          <a:lumMod val="65000"/>
                          <a:lumOff val="35000"/>
                        </a:srgbClr>
                      </a:solidFill>
                      <a:prstDash val="sysDash"/>
                      <a:round/>
                      <a:headEnd type="none" w="med" len="med"/>
                      <a:tailEnd type="none" w="med" len="med"/>
                    </a:lnT>
                    <a:lnB w="9525" cap="flat" cmpd="sng" algn="ctr">
                      <a:solidFill>
                        <a:srgbClr val="000000">
                          <a:lumMod val="65000"/>
                          <a:lumOff val="35000"/>
                        </a:srgb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3106630"/>
                  </a:ext>
                </a:extLst>
              </a:tr>
              <a:tr h="370840">
                <a:tc>
                  <a:txBody>
                    <a:bodyPr/>
                    <a:lstStyle/>
                    <a:p>
                      <a:r>
                        <a:rPr lang="fr-FR" sz="1200" dirty="0">
                          <a:latin typeface="+mj-lt"/>
                        </a:rPr>
                        <a:t>8</a:t>
                      </a:r>
                    </a:p>
                  </a:txBody>
                  <a:tcPr>
                    <a:lnL w="12700" cap="flat" cmpd="sng" algn="ctr">
                      <a:noFill/>
                      <a:prstDash val="solid"/>
                    </a:lnL>
                    <a:lnR>
                      <a:noFill/>
                    </a:lnR>
                    <a:lnT w="9525" cap="flat" cmpd="sng" algn="ctr">
                      <a:solidFill>
                        <a:srgbClr val="000000">
                          <a:lumMod val="65000"/>
                          <a:lumOff val="35000"/>
                        </a:srgbClr>
                      </a:solidFill>
                      <a:prstDash val="sysDash"/>
                      <a:round/>
                      <a:headEnd type="none" w="med" len="med"/>
                      <a:tailEnd type="none" w="med" len="med"/>
                    </a:lnT>
                    <a:lnB w="9525" cap="flat" cmpd="sng" algn="ctr">
                      <a:solidFill>
                        <a:srgbClr val="000000">
                          <a:lumMod val="65000"/>
                          <a:lumOff val="35000"/>
                        </a:srgb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r>
                        <a:rPr lang="fr-FR" sz="1200" b="1" dirty="0">
                          <a:latin typeface="+mj-lt"/>
                        </a:rPr>
                        <a:t>Coûts de formalisation</a:t>
                      </a:r>
                    </a:p>
                  </a:txBody>
                  <a:tcPr>
                    <a:lnL>
                      <a:noFill/>
                    </a:lnL>
                    <a:lnR>
                      <a:noFill/>
                    </a:lnR>
                    <a:lnT w="9525" cap="flat" cmpd="sng" algn="ctr">
                      <a:solidFill>
                        <a:srgbClr val="000000">
                          <a:lumMod val="65000"/>
                          <a:lumOff val="35000"/>
                        </a:srgbClr>
                      </a:solidFill>
                      <a:prstDash val="sysDash"/>
                      <a:round/>
                      <a:headEnd type="none" w="med" len="med"/>
                      <a:tailEnd type="none" w="med" len="med"/>
                    </a:lnT>
                    <a:lnB w="9525" cap="flat" cmpd="sng" algn="ctr">
                      <a:solidFill>
                        <a:srgbClr val="000000">
                          <a:lumMod val="65000"/>
                          <a:lumOff val="35000"/>
                        </a:srgb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18824" rtl="0" eaLnBrk="1" fontAlgn="auto" latinLnBrk="0" hangingPunct="1">
                        <a:lnSpc>
                          <a:spcPct val="100000"/>
                        </a:lnSpc>
                        <a:spcBef>
                          <a:spcPts val="0"/>
                        </a:spcBef>
                        <a:spcAft>
                          <a:spcPts val="0"/>
                        </a:spcAft>
                        <a:buClrTx/>
                        <a:buSzTx/>
                        <a:buFontTx/>
                        <a:buNone/>
                        <a:tabLst/>
                        <a:defRPr/>
                      </a:pPr>
                      <a:r>
                        <a:rPr lang="fr-FR" sz="1200" dirty="0">
                          <a:latin typeface="+mj-lt"/>
                        </a:rPr>
                        <a:t>Coûts associés à la création et à la formalisation juridique, fiscale et règlementaire de l’entreprise y compris les honoraires des experts pertinents.</a:t>
                      </a:r>
                    </a:p>
                  </a:txBody>
                  <a:tcPr>
                    <a:lnL>
                      <a:noFill/>
                    </a:lnL>
                    <a:lnR w="12700" cap="flat" cmpd="sng" algn="ctr">
                      <a:noFill/>
                      <a:prstDash val="solid"/>
                    </a:lnR>
                    <a:lnT w="9525" cap="flat" cmpd="sng" algn="ctr">
                      <a:solidFill>
                        <a:srgbClr val="000000">
                          <a:lumMod val="65000"/>
                          <a:lumOff val="35000"/>
                        </a:srgbClr>
                      </a:solidFill>
                      <a:prstDash val="sysDash"/>
                      <a:round/>
                      <a:headEnd type="none" w="med" len="med"/>
                      <a:tailEnd type="none" w="med" len="med"/>
                    </a:lnT>
                    <a:lnB w="9525" cap="flat" cmpd="sng" algn="ctr">
                      <a:solidFill>
                        <a:srgbClr val="000000">
                          <a:lumMod val="65000"/>
                          <a:lumOff val="35000"/>
                        </a:srgb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1955408"/>
                  </a:ext>
                </a:extLst>
              </a:tr>
              <a:tr h="370840">
                <a:tc>
                  <a:txBody>
                    <a:bodyPr/>
                    <a:lstStyle>
                      <a:lvl1pPr marL="0" algn="l" defTabSz="1178588" rtl="0" eaLnBrk="1" latinLnBrk="0" hangingPunct="1">
                        <a:defRPr sz="2320" kern="1200">
                          <a:solidFill>
                            <a:schemeClr val="tx1"/>
                          </a:solidFill>
                          <a:latin typeface="Arial"/>
                        </a:defRPr>
                      </a:lvl1pPr>
                      <a:lvl2pPr marL="589294" algn="l" defTabSz="1178588" rtl="0" eaLnBrk="1" latinLnBrk="0" hangingPunct="1">
                        <a:defRPr sz="2320" kern="1200">
                          <a:solidFill>
                            <a:schemeClr val="tx1"/>
                          </a:solidFill>
                          <a:latin typeface="Arial"/>
                        </a:defRPr>
                      </a:lvl2pPr>
                      <a:lvl3pPr marL="1178588" algn="l" defTabSz="1178588" rtl="0" eaLnBrk="1" latinLnBrk="0" hangingPunct="1">
                        <a:defRPr sz="2320" kern="1200">
                          <a:solidFill>
                            <a:schemeClr val="tx1"/>
                          </a:solidFill>
                          <a:latin typeface="Arial"/>
                        </a:defRPr>
                      </a:lvl3pPr>
                      <a:lvl4pPr marL="1767882" algn="l" defTabSz="1178588" rtl="0" eaLnBrk="1" latinLnBrk="0" hangingPunct="1">
                        <a:defRPr sz="2320" kern="1200">
                          <a:solidFill>
                            <a:schemeClr val="tx1"/>
                          </a:solidFill>
                          <a:latin typeface="Arial"/>
                        </a:defRPr>
                      </a:lvl4pPr>
                      <a:lvl5pPr marL="2357176" algn="l" defTabSz="1178588" rtl="0" eaLnBrk="1" latinLnBrk="0" hangingPunct="1">
                        <a:defRPr sz="2320" kern="1200">
                          <a:solidFill>
                            <a:schemeClr val="tx1"/>
                          </a:solidFill>
                          <a:latin typeface="Arial"/>
                        </a:defRPr>
                      </a:lvl5pPr>
                      <a:lvl6pPr marL="2946470" algn="l" defTabSz="1178588" rtl="0" eaLnBrk="1" latinLnBrk="0" hangingPunct="1">
                        <a:defRPr sz="2320" kern="1200">
                          <a:solidFill>
                            <a:schemeClr val="tx1"/>
                          </a:solidFill>
                          <a:latin typeface="Arial"/>
                        </a:defRPr>
                      </a:lvl6pPr>
                      <a:lvl7pPr marL="3535764" algn="l" defTabSz="1178588" rtl="0" eaLnBrk="1" latinLnBrk="0" hangingPunct="1">
                        <a:defRPr sz="2320" kern="1200">
                          <a:solidFill>
                            <a:schemeClr val="tx1"/>
                          </a:solidFill>
                          <a:latin typeface="Arial"/>
                        </a:defRPr>
                      </a:lvl7pPr>
                      <a:lvl8pPr marL="4125058" algn="l" defTabSz="1178588" rtl="0" eaLnBrk="1" latinLnBrk="0" hangingPunct="1">
                        <a:defRPr sz="2320" kern="1200">
                          <a:solidFill>
                            <a:schemeClr val="tx1"/>
                          </a:solidFill>
                          <a:latin typeface="Arial"/>
                        </a:defRPr>
                      </a:lvl8pPr>
                      <a:lvl9pPr marL="4714352" algn="l" defTabSz="1178588" rtl="0" eaLnBrk="1" latinLnBrk="0" hangingPunct="1">
                        <a:defRPr sz="2320" kern="1200">
                          <a:solidFill>
                            <a:schemeClr val="tx1"/>
                          </a:solidFill>
                          <a:latin typeface="Arial"/>
                        </a:defRPr>
                      </a:lvl9pPr>
                    </a:lstStyle>
                    <a:p>
                      <a:r>
                        <a:rPr lang="fr-FR" sz="1200" dirty="0">
                          <a:latin typeface="+mj-lt"/>
                        </a:rPr>
                        <a:t>9</a:t>
                      </a:r>
                    </a:p>
                  </a:txBody>
                  <a:tcPr>
                    <a:lnL w="12700" cap="flat" cmpd="sng" algn="ctr">
                      <a:noFill/>
                      <a:prstDash val="solid"/>
                    </a:lnL>
                    <a:lnR>
                      <a:noFill/>
                    </a:lnR>
                    <a:lnT w="9525" cap="flat" cmpd="sng" algn="ctr">
                      <a:solidFill>
                        <a:srgbClr val="000000">
                          <a:lumMod val="65000"/>
                          <a:lumOff val="35000"/>
                        </a:srgbClr>
                      </a:solidFill>
                      <a:prstDash val="sysDash"/>
                      <a:round/>
                      <a:headEnd type="none" w="med" len="med"/>
                      <a:tailEnd type="none" w="med" len="med"/>
                    </a:lnT>
                    <a:lnB w="9525" cap="flat" cmpd="sng" algn="ctr">
                      <a:solidFill>
                        <a:srgbClr val="000000">
                          <a:lumMod val="65000"/>
                          <a:lumOff val="35000"/>
                        </a:srgb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1178588" rtl="0" eaLnBrk="1" latinLnBrk="0" hangingPunct="1">
                        <a:defRPr sz="2320" kern="1200">
                          <a:solidFill>
                            <a:schemeClr val="tx1"/>
                          </a:solidFill>
                          <a:latin typeface="Arial"/>
                        </a:defRPr>
                      </a:lvl1pPr>
                      <a:lvl2pPr marL="589294" algn="l" defTabSz="1178588" rtl="0" eaLnBrk="1" latinLnBrk="0" hangingPunct="1">
                        <a:defRPr sz="2320" kern="1200">
                          <a:solidFill>
                            <a:schemeClr val="tx1"/>
                          </a:solidFill>
                          <a:latin typeface="Arial"/>
                        </a:defRPr>
                      </a:lvl2pPr>
                      <a:lvl3pPr marL="1178588" algn="l" defTabSz="1178588" rtl="0" eaLnBrk="1" latinLnBrk="0" hangingPunct="1">
                        <a:defRPr sz="2320" kern="1200">
                          <a:solidFill>
                            <a:schemeClr val="tx1"/>
                          </a:solidFill>
                          <a:latin typeface="Arial"/>
                        </a:defRPr>
                      </a:lvl3pPr>
                      <a:lvl4pPr marL="1767882" algn="l" defTabSz="1178588" rtl="0" eaLnBrk="1" latinLnBrk="0" hangingPunct="1">
                        <a:defRPr sz="2320" kern="1200">
                          <a:solidFill>
                            <a:schemeClr val="tx1"/>
                          </a:solidFill>
                          <a:latin typeface="Arial"/>
                        </a:defRPr>
                      </a:lvl4pPr>
                      <a:lvl5pPr marL="2357176" algn="l" defTabSz="1178588" rtl="0" eaLnBrk="1" latinLnBrk="0" hangingPunct="1">
                        <a:defRPr sz="2320" kern="1200">
                          <a:solidFill>
                            <a:schemeClr val="tx1"/>
                          </a:solidFill>
                          <a:latin typeface="Arial"/>
                        </a:defRPr>
                      </a:lvl5pPr>
                      <a:lvl6pPr marL="2946470" algn="l" defTabSz="1178588" rtl="0" eaLnBrk="1" latinLnBrk="0" hangingPunct="1">
                        <a:defRPr sz="2320" kern="1200">
                          <a:solidFill>
                            <a:schemeClr val="tx1"/>
                          </a:solidFill>
                          <a:latin typeface="Arial"/>
                        </a:defRPr>
                      </a:lvl6pPr>
                      <a:lvl7pPr marL="3535764" algn="l" defTabSz="1178588" rtl="0" eaLnBrk="1" latinLnBrk="0" hangingPunct="1">
                        <a:defRPr sz="2320" kern="1200">
                          <a:solidFill>
                            <a:schemeClr val="tx1"/>
                          </a:solidFill>
                          <a:latin typeface="Arial"/>
                        </a:defRPr>
                      </a:lvl7pPr>
                      <a:lvl8pPr marL="4125058" algn="l" defTabSz="1178588" rtl="0" eaLnBrk="1" latinLnBrk="0" hangingPunct="1">
                        <a:defRPr sz="2320" kern="1200">
                          <a:solidFill>
                            <a:schemeClr val="tx1"/>
                          </a:solidFill>
                          <a:latin typeface="Arial"/>
                        </a:defRPr>
                      </a:lvl8pPr>
                      <a:lvl9pPr marL="4714352" algn="l" defTabSz="1178588" rtl="0" eaLnBrk="1" latinLnBrk="0" hangingPunct="1">
                        <a:defRPr sz="2320" kern="1200">
                          <a:solidFill>
                            <a:schemeClr val="tx1"/>
                          </a:solidFill>
                          <a:latin typeface="Arial"/>
                        </a:defRPr>
                      </a:lvl9pPr>
                    </a:lstStyle>
                    <a:p>
                      <a:r>
                        <a:rPr lang="fr-FR" sz="1200" b="1" dirty="0">
                          <a:latin typeface="+mj-lt"/>
                        </a:rPr>
                        <a:t>Autres dépenses éligibles </a:t>
                      </a:r>
                    </a:p>
                  </a:txBody>
                  <a:tcPr>
                    <a:lnL>
                      <a:noFill/>
                    </a:lnL>
                    <a:lnR>
                      <a:noFill/>
                    </a:lnR>
                    <a:lnT w="9525" cap="flat" cmpd="sng" algn="ctr">
                      <a:solidFill>
                        <a:srgbClr val="000000">
                          <a:lumMod val="65000"/>
                          <a:lumOff val="35000"/>
                        </a:srgbClr>
                      </a:solidFill>
                      <a:prstDash val="sysDash"/>
                      <a:round/>
                      <a:headEnd type="none" w="med" len="med"/>
                      <a:tailEnd type="none" w="med" len="med"/>
                    </a:lnT>
                    <a:lnB w="9525" cap="flat" cmpd="sng" algn="ctr">
                      <a:solidFill>
                        <a:srgbClr val="000000">
                          <a:lumMod val="65000"/>
                          <a:lumOff val="35000"/>
                        </a:srgb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1178588" rtl="0" eaLnBrk="1" latinLnBrk="0" hangingPunct="1">
                        <a:defRPr sz="2320" kern="1200">
                          <a:solidFill>
                            <a:schemeClr val="tx1"/>
                          </a:solidFill>
                          <a:latin typeface="Arial"/>
                        </a:defRPr>
                      </a:lvl1pPr>
                      <a:lvl2pPr marL="589294" algn="l" defTabSz="1178588" rtl="0" eaLnBrk="1" latinLnBrk="0" hangingPunct="1">
                        <a:defRPr sz="2320" kern="1200">
                          <a:solidFill>
                            <a:schemeClr val="tx1"/>
                          </a:solidFill>
                          <a:latin typeface="Arial"/>
                        </a:defRPr>
                      </a:lvl2pPr>
                      <a:lvl3pPr marL="1178588" algn="l" defTabSz="1178588" rtl="0" eaLnBrk="1" latinLnBrk="0" hangingPunct="1">
                        <a:defRPr sz="2320" kern="1200">
                          <a:solidFill>
                            <a:schemeClr val="tx1"/>
                          </a:solidFill>
                          <a:latin typeface="Arial"/>
                        </a:defRPr>
                      </a:lvl3pPr>
                      <a:lvl4pPr marL="1767882" algn="l" defTabSz="1178588" rtl="0" eaLnBrk="1" latinLnBrk="0" hangingPunct="1">
                        <a:defRPr sz="2320" kern="1200">
                          <a:solidFill>
                            <a:schemeClr val="tx1"/>
                          </a:solidFill>
                          <a:latin typeface="Arial"/>
                        </a:defRPr>
                      </a:lvl4pPr>
                      <a:lvl5pPr marL="2357176" algn="l" defTabSz="1178588" rtl="0" eaLnBrk="1" latinLnBrk="0" hangingPunct="1">
                        <a:defRPr sz="2320" kern="1200">
                          <a:solidFill>
                            <a:schemeClr val="tx1"/>
                          </a:solidFill>
                          <a:latin typeface="Arial"/>
                        </a:defRPr>
                      </a:lvl5pPr>
                      <a:lvl6pPr marL="2946470" algn="l" defTabSz="1178588" rtl="0" eaLnBrk="1" latinLnBrk="0" hangingPunct="1">
                        <a:defRPr sz="2320" kern="1200">
                          <a:solidFill>
                            <a:schemeClr val="tx1"/>
                          </a:solidFill>
                          <a:latin typeface="Arial"/>
                        </a:defRPr>
                      </a:lvl6pPr>
                      <a:lvl7pPr marL="3535764" algn="l" defTabSz="1178588" rtl="0" eaLnBrk="1" latinLnBrk="0" hangingPunct="1">
                        <a:defRPr sz="2320" kern="1200">
                          <a:solidFill>
                            <a:schemeClr val="tx1"/>
                          </a:solidFill>
                          <a:latin typeface="Arial"/>
                        </a:defRPr>
                      </a:lvl7pPr>
                      <a:lvl8pPr marL="4125058" algn="l" defTabSz="1178588" rtl="0" eaLnBrk="1" latinLnBrk="0" hangingPunct="1">
                        <a:defRPr sz="2320" kern="1200">
                          <a:solidFill>
                            <a:schemeClr val="tx1"/>
                          </a:solidFill>
                          <a:latin typeface="Arial"/>
                        </a:defRPr>
                      </a:lvl8pPr>
                      <a:lvl9pPr marL="4714352" algn="l" defTabSz="1178588" rtl="0" eaLnBrk="1" latinLnBrk="0" hangingPunct="1">
                        <a:defRPr sz="2320" kern="1200">
                          <a:solidFill>
                            <a:schemeClr val="tx1"/>
                          </a:solidFill>
                          <a:latin typeface="Arial"/>
                        </a:defRPr>
                      </a:lvl9pPr>
                    </a:lstStyle>
                    <a:p>
                      <a:pPr marL="0" marR="0" lvl="0" indent="0" algn="l" defTabSz="1018824" rtl="0" eaLnBrk="1" fontAlgn="auto" latinLnBrk="0" hangingPunct="1">
                        <a:lnSpc>
                          <a:spcPct val="100000"/>
                        </a:lnSpc>
                        <a:spcBef>
                          <a:spcPts val="0"/>
                        </a:spcBef>
                        <a:spcAft>
                          <a:spcPts val="0"/>
                        </a:spcAft>
                        <a:buClrTx/>
                        <a:buSzTx/>
                        <a:buFontTx/>
                        <a:buNone/>
                        <a:tabLst/>
                        <a:defRPr/>
                      </a:pPr>
                      <a:r>
                        <a:rPr lang="fr-FR" sz="1200" dirty="0">
                          <a:latin typeface="+mj-lt"/>
                        </a:rPr>
                        <a:t>Tout autre dépense peut être soumises à l’éligibilité au comité de sélection. Toutefois elles doivent au préalable répondre aux conditions d’éligibilité précisées dans le manuel de procédures.</a:t>
                      </a:r>
                    </a:p>
                  </a:txBody>
                  <a:tcPr>
                    <a:lnL>
                      <a:noFill/>
                    </a:lnL>
                    <a:lnR w="12700" cap="flat" cmpd="sng" algn="ctr">
                      <a:noFill/>
                      <a:prstDash val="solid"/>
                    </a:lnR>
                    <a:lnT w="9525" cap="flat" cmpd="sng" algn="ctr">
                      <a:solidFill>
                        <a:srgbClr val="000000">
                          <a:lumMod val="65000"/>
                          <a:lumOff val="35000"/>
                        </a:srgbClr>
                      </a:solidFill>
                      <a:prstDash val="sysDash"/>
                      <a:round/>
                      <a:headEnd type="none" w="med" len="med"/>
                      <a:tailEnd type="none" w="med" len="med"/>
                    </a:lnT>
                    <a:lnB w="9525" cap="flat" cmpd="sng" algn="ctr">
                      <a:solidFill>
                        <a:srgbClr val="000000">
                          <a:lumMod val="65000"/>
                          <a:lumOff val="35000"/>
                        </a:srgb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0384492"/>
                  </a:ext>
                </a:extLst>
              </a:tr>
            </a:tbl>
          </a:graphicData>
        </a:graphic>
      </p:graphicFrame>
      <p:graphicFrame>
        <p:nvGraphicFramePr>
          <p:cNvPr id="13" name="Tableau 10">
            <a:extLst>
              <a:ext uri="{FF2B5EF4-FFF2-40B4-BE49-F238E27FC236}">
                <a16:creationId xmlns:a16="http://schemas.microsoft.com/office/drawing/2014/main" id="{88493698-EE6D-5C30-E9F2-2191E1F0B1FC}"/>
              </a:ext>
            </a:extLst>
          </p:cNvPr>
          <p:cNvGraphicFramePr>
            <a:graphicFrameLocks noGrp="1"/>
          </p:cNvGraphicFramePr>
          <p:nvPr>
            <p:extLst>
              <p:ext uri="{D42A27DB-BD31-4B8C-83A1-F6EECF244321}">
                <p14:modId xmlns:p14="http://schemas.microsoft.com/office/powerpoint/2010/main" val="3019315926"/>
              </p:ext>
            </p:extLst>
          </p:nvPr>
        </p:nvGraphicFramePr>
        <p:xfrm>
          <a:off x="486064" y="1313591"/>
          <a:ext cx="12400723" cy="1188720"/>
        </p:xfrm>
        <a:graphic>
          <a:graphicData uri="http://schemas.openxmlformats.org/drawingml/2006/table">
            <a:tbl>
              <a:tblPr bandRow="1"/>
              <a:tblGrid>
                <a:gridCol w="2604374">
                  <a:extLst>
                    <a:ext uri="{9D8B030D-6E8A-4147-A177-3AD203B41FA5}">
                      <a16:colId xmlns:a16="http://schemas.microsoft.com/office/drawing/2014/main" val="1050196493"/>
                    </a:ext>
                  </a:extLst>
                </a:gridCol>
                <a:gridCol w="9796349">
                  <a:extLst>
                    <a:ext uri="{9D8B030D-6E8A-4147-A177-3AD203B41FA5}">
                      <a16:colId xmlns:a16="http://schemas.microsoft.com/office/drawing/2014/main" val="4148609488"/>
                    </a:ext>
                  </a:extLst>
                </a:gridCol>
              </a:tblGrid>
              <a:tr h="370840">
                <a:tc>
                  <a:txBody>
                    <a:bodyPr/>
                    <a:lstStyle>
                      <a:lvl1pPr marL="0" algn="l" defTabSz="1178588" rtl="0" eaLnBrk="1" latinLnBrk="0" hangingPunct="1">
                        <a:defRPr sz="2320" kern="1200">
                          <a:solidFill>
                            <a:schemeClr val="dk1"/>
                          </a:solidFill>
                          <a:latin typeface="Arial"/>
                        </a:defRPr>
                      </a:lvl1pPr>
                      <a:lvl2pPr marL="589294" algn="l" defTabSz="1178588" rtl="0" eaLnBrk="1" latinLnBrk="0" hangingPunct="1">
                        <a:defRPr sz="2320" kern="1200">
                          <a:solidFill>
                            <a:schemeClr val="dk1"/>
                          </a:solidFill>
                          <a:latin typeface="Arial"/>
                        </a:defRPr>
                      </a:lvl2pPr>
                      <a:lvl3pPr marL="1178588" algn="l" defTabSz="1178588" rtl="0" eaLnBrk="1" latinLnBrk="0" hangingPunct="1">
                        <a:defRPr sz="2320" kern="1200">
                          <a:solidFill>
                            <a:schemeClr val="dk1"/>
                          </a:solidFill>
                          <a:latin typeface="Arial"/>
                        </a:defRPr>
                      </a:lvl3pPr>
                      <a:lvl4pPr marL="1767882" algn="l" defTabSz="1178588" rtl="0" eaLnBrk="1" latinLnBrk="0" hangingPunct="1">
                        <a:defRPr sz="2320" kern="1200">
                          <a:solidFill>
                            <a:schemeClr val="dk1"/>
                          </a:solidFill>
                          <a:latin typeface="Arial"/>
                        </a:defRPr>
                      </a:lvl4pPr>
                      <a:lvl5pPr marL="2357176" algn="l" defTabSz="1178588" rtl="0" eaLnBrk="1" latinLnBrk="0" hangingPunct="1">
                        <a:defRPr sz="2320" kern="1200">
                          <a:solidFill>
                            <a:schemeClr val="dk1"/>
                          </a:solidFill>
                          <a:latin typeface="Arial"/>
                        </a:defRPr>
                      </a:lvl5pPr>
                      <a:lvl6pPr marL="2946470" algn="l" defTabSz="1178588" rtl="0" eaLnBrk="1" latinLnBrk="0" hangingPunct="1">
                        <a:defRPr sz="2320" kern="1200">
                          <a:solidFill>
                            <a:schemeClr val="dk1"/>
                          </a:solidFill>
                          <a:latin typeface="Arial"/>
                        </a:defRPr>
                      </a:lvl6pPr>
                      <a:lvl7pPr marL="3535764" algn="l" defTabSz="1178588" rtl="0" eaLnBrk="1" latinLnBrk="0" hangingPunct="1">
                        <a:defRPr sz="2320" kern="1200">
                          <a:solidFill>
                            <a:schemeClr val="dk1"/>
                          </a:solidFill>
                          <a:latin typeface="Arial"/>
                        </a:defRPr>
                      </a:lvl7pPr>
                      <a:lvl8pPr marL="4125058" algn="l" defTabSz="1178588" rtl="0" eaLnBrk="1" latinLnBrk="0" hangingPunct="1">
                        <a:defRPr sz="2320" kern="1200">
                          <a:solidFill>
                            <a:schemeClr val="dk1"/>
                          </a:solidFill>
                          <a:latin typeface="Arial"/>
                        </a:defRPr>
                      </a:lvl8pPr>
                      <a:lvl9pPr marL="4714352" algn="l" defTabSz="1178588" rtl="0" eaLnBrk="1" latinLnBrk="0" hangingPunct="1">
                        <a:defRPr sz="2320" kern="1200">
                          <a:solidFill>
                            <a:schemeClr val="dk1"/>
                          </a:solidFill>
                          <a:latin typeface="Arial"/>
                        </a:defRPr>
                      </a:lvl9pPr>
                    </a:lstStyle>
                    <a:p>
                      <a:r>
                        <a:rPr lang="fr-FR" sz="1200" dirty="0">
                          <a:solidFill>
                            <a:schemeClr val="bg1"/>
                          </a:solidFill>
                          <a:latin typeface="+mj-lt"/>
                        </a:rPr>
                        <a:t>Principes (cf. manuel de procédures du projet) et manuel des subventions FP2E/C3)</a:t>
                      </a:r>
                    </a:p>
                  </a:txBody>
                  <a:tcPr anchor="ctr">
                    <a:lnL w="12700" cmpd="sng">
                      <a:solidFill>
                        <a:srgbClr val="FFFFFF"/>
                      </a:solidFill>
                    </a:lnL>
                    <a:lnR w="12700" cmpd="sng">
                      <a:solidFill>
                        <a:srgbClr val="FFFFFF"/>
                      </a:solidFill>
                    </a:lnR>
                    <a:lnT w="9525" cap="flat" cmpd="sng" algn="ctr">
                      <a:solidFill>
                        <a:srgbClr val="000000">
                          <a:lumMod val="65000"/>
                          <a:lumOff val="35000"/>
                        </a:srgbClr>
                      </a:solidFill>
                      <a:prstDash val="sysDash"/>
                      <a:round/>
                      <a:headEnd type="none" w="med" len="med"/>
                      <a:tailEnd type="none" w="med" len="med"/>
                    </a:lnT>
                    <a:lnB w="9525" cap="flat" cmpd="sng" algn="ctr">
                      <a:solidFill>
                        <a:srgbClr val="000000">
                          <a:lumMod val="65000"/>
                          <a:lumOff val="35000"/>
                        </a:srgbClr>
                      </a:solidFill>
                      <a:prstDash val="sysDash"/>
                      <a:round/>
                      <a:headEnd type="none" w="med" len="med"/>
                      <a:tailEnd type="none" w="med" len="med"/>
                    </a:lnB>
                    <a:lnTlToBr w="12700" cmpd="sng">
                      <a:noFill/>
                      <a:prstDash val="solid"/>
                    </a:lnTlToBr>
                    <a:lnBlToTr w="12700" cmpd="sng">
                      <a:noFill/>
                      <a:prstDash val="solid"/>
                    </a:lnBlToTr>
                    <a:solidFill>
                      <a:srgbClr val="03618E"/>
                    </a:solidFill>
                  </a:tcPr>
                </a:tc>
                <a:tc>
                  <a:txBody>
                    <a:bodyPr/>
                    <a:lstStyle>
                      <a:lvl1pPr marL="0" algn="l" defTabSz="1178588" rtl="0" eaLnBrk="1" latinLnBrk="0" hangingPunct="1">
                        <a:defRPr sz="2320" kern="1200">
                          <a:solidFill>
                            <a:schemeClr val="dk1"/>
                          </a:solidFill>
                          <a:latin typeface="Arial"/>
                        </a:defRPr>
                      </a:lvl1pPr>
                      <a:lvl2pPr marL="589294" algn="l" defTabSz="1178588" rtl="0" eaLnBrk="1" latinLnBrk="0" hangingPunct="1">
                        <a:defRPr sz="2320" kern="1200">
                          <a:solidFill>
                            <a:schemeClr val="dk1"/>
                          </a:solidFill>
                          <a:latin typeface="Arial"/>
                        </a:defRPr>
                      </a:lvl2pPr>
                      <a:lvl3pPr marL="1178588" algn="l" defTabSz="1178588" rtl="0" eaLnBrk="1" latinLnBrk="0" hangingPunct="1">
                        <a:defRPr sz="2320" kern="1200">
                          <a:solidFill>
                            <a:schemeClr val="dk1"/>
                          </a:solidFill>
                          <a:latin typeface="Arial"/>
                        </a:defRPr>
                      </a:lvl3pPr>
                      <a:lvl4pPr marL="1767882" algn="l" defTabSz="1178588" rtl="0" eaLnBrk="1" latinLnBrk="0" hangingPunct="1">
                        <a:defRPr sz="2320" kern="1200">
                          <a:solidFill>
                            <a:schemeClr val="dk1"/>
                          </a:solidFill>
                          <a:latin typeface="Arial"/>
                        </a:defRPr>
                      </a:lvl4pPr>
                      <a:lvl5pPr marL="2357176" algn="l" defTabSz="1178588" rtl="0" eaLnBrk="1" latinLnBrk="0" hangingPunct="1">
                        <a:defRPr sz="2320" kern="1200">
                          <a:solidFill>
                            <a:schemeClr val="dk1"/>
                          </a:solidFill>
                          <a:latin typeface="Arial"/>
                        </a:defRPr>
                      </a:lvl5pPr>
                      <a:lvl6pPr marL="2946470" algn="l" defTabSz="1178588" rtl="0" eaLnBrk="1" latinLnBrk="0" hangingPunct="1">
                        <a:defRPr sz="2320" kern="1200">
                          <a:solidFill>
                            <a:schemeClr val="dk1"/>
                          </a:solidFill>
                          <a:latin typeface="Arial"/>
                        </a:defRPr>
                      </a:lvl6pPr>
                      <a:lvl7pPr marL="3535764" algn="l" defTabSz="1178588" rtl="0" eaLnBrk="1" latinLnBrk="0" hangingPunct="1">
                        <a:defRPr sz="2320" kern="1200">
                          <a:solidFill>
                            <a:schemeClr val="dk1"/>
                          </a:solidFill>
                          <a:latin typeface="Arial"/>
                        </a:defRPr>
                      </a:lvl7pPr>
                      <a:lvl8pPr marL="4125058" algn="l" defTabSz="1178588" rtl="0" eaLnBrk="1" latinLnBrk="0" hangingPunct="1">
                        <a:defRPr sz="2320" kern="1200">
                          <a:solidFill>
                            <a:schemeClr val="dk1"/>
                          </a:solidFill>
                          <a:latin typeface="Arial"/>
                        </a:defRPr>
                      </a:lvl8pPr>
                      <a:lvl9pPr marL="4714352" algn="l" defTabSz="1178588" rtl="0" eaLnBrk="1" latinLnBrk="0" hangingPunct="1">
                        <a:defRPr sz="2320" kern="1200">
                          <a:solidFill>
                            <a:schemeClr val="dk1"/>
                          </a:solidFill>
                          <a:latin typeface="Arial"/>
                        </a:defRPr>
                      </a:lvl9pPr>
                    </a:lstStyle>
                    <a:p>
                      <a:pPr marL="228600" indent="-228600">
                        <a:buAutoNum type="arabicPeriod"/>
                      </a:pPr>
                      <a:r>
                        <a:rPr lang="fr-FR" sz="1200" dirty="0">
                          <a:latin typeface="+mj-lt"/>
                        </a:rPr>
                        <a:t>Ce sont des actifs monnayables et non monnayables directement liées au développement du projet et à la mise sur le marché du produit/service</a:t>
                      </a:r>
                    </a:p>
                    <a:p>
                      <a:pPr marL="228600" indent="-228600">
                        <a:buAutoNum type="arabicPeriod"/>
                      </a:pPr>
                      <a:r>
                        <a:rPr lang="fr-FR" sz="1200" dirty="0">
                          <a:latin typeface="+mj-lt"/>
                        </a:rPr>
                        <a:t>Ils incluent l’achat d’équipements et le financement d’installation technique et aménagement</a:t>
                      </a:r>
                    </a:p>
                    <a:p>
                      <a:pPr marL="228600" marR="0" lvl="0" indent="-228600" algn="l" defTabSz="1018824" rtl="0" eaLnBrk="1" fontAlgn="auto" latinLnBrk="0" hangingPunct="1">
                        <a:lnSpc>
                          <a:spcPct val="100000"/>
                        </a:lnSpc>
                        <a:spcBef>
                          <a:spcPts val="0"/>
                        </a:spcBef>
                        <a:spcAft>
                          <a:spcPts val="0"/>
                        </a:spcAft>
                        <a:buClrTx/>
                        <a:buSzTx/>
                        <a:buFontTx/>
                        <a:buAutoNum type="arabicPeriod"/>
                        <a:tabLst/>
                        <a:defRPr/>
                      </a:pPr>
                      <a:r>
                        <a:rPr lang="fr-FR" sz="1200" dirty="0">
                          <a:latin typeface="+mj-lt"/>
                        </a:rPr>
                        <a:t>Ils doivent être clairement identifiables dans le plan de travail et le budget associé au besoin de financement présenté (USD 50 000 pour le guichet création et USD 7 000 pour le guichet idéation)</a:t>
                      </a:r>
                    </a:p>
                    <a:p>
                      <a:pPr marL="228600" indent="-228600">
                        <a:buAutoNum type="arabicPeriod"/>
                      </a:pPr>
                      <a:r>
                        <a:rPr lang="fr-FR" sz="1200" dirty="0">
                          <a:latin typeface="+mn-lt"/>
                        </a:rPr>
                        <a:t>Ils doivent avoir un coût raisonnable et réaliste et être </a:t>
                      </a:r>
                      <a:r>
                        <a:rPr lang="fr-FR" sz="1200" kern="1200" dirty="0">
                          <a:solidFill>
                            <a:schemeClr val="dk1"/>
                          </a:solidFill>
                          <a:latin typeface="+mn-lt"/>
                          <a:ea typeface="+mn-ea"/>
                          <a:cs typeface="+mn-cs"/>
                        </a:rPr>
                        <a:t>étayés par une documentation adéquate et être vérifiable</a:t>
                      </a:r>
                      <a:endParaRPr lang="fr-FR" sz="1200" dirty="0">
                        <a:latin typeface="+mn-lt"/>
                      </a:endParaRPr>
                    </a:p>
                    <a:p>
                      <a:pPr marL="228600" indent="-228600">
                        <a:buAutoNum type="arabicPeriod"/>
                      </a:pPr>
                      <a:r>
                        <a:rPr lang="fr-FR" sz="1200" dirty="0">
                          <a:latin typeface="+mj-lt"/>
                        </a:rPr>
                        <a:t>Ils peuvent être encourues après la date d'achèvement du programme mais avant la date de clôture de FP2E ; </a:t>
                      </a:r>
                    </a:p>
                  </a:txBody>
                  <a:tcPr anchor="ctr">
                    <a:lnL w="12700" cmpd="sng">
                      <a:solidFill>
                        <a:srgbClr val="FFFFFF"/>
                      </a:solidFill>
                    </a:lnL>
                    <a:lnR w="12700" cmpd="sng">
                      <a:solidFill>
                        <a:srgbClr val="FFFFFF"/>
                      </a:solidFill>
                    </a:lnR>
                    <a:lnT w="9525" cap="flat" cmpd="sng" algn="ctr">
                      <a:solidFill>
                        <a:srgbClr val="000000">
                          <a:lumMod val="65000"/>
                          <a:lumOff val="35000"/>
                        </a:srgbClr>
                      </a:solidFill>
                      <a:prstDash val="sysDash"/>
                      <a:round/>
                      <a:headEnd type="none" w="med" len="med"/>
                      <a:tailEnd type="none" w="med" len="med"/>
                    </a:lnT>
                    <a:lnB w="9525" cap="flat" cmpd="sng" algn="ctr">
                      <a:solidFill>
                        <a:srgbClr val="000000">
                          <a:lumMod val="65000"/>
                          <a:lumOff val="35000"/>
                        </a:srgb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7708859"/>
                  </a:ext>
                </a:extLst>
              </a:tr>
            </a:tbl>
          </a:graphicData>
        </a:graphic>
      </p:graphicFrame>
      <p:sp>
        <p:nvSpPr>
          <p:cNvPr id="2" name="Date Placeholder 1">
            <a:extLst>
              <a:ext uri="{FF2B5EF4-FFF2-40B4-BE49-F238E27FC236}">
                <a16:creationId xmlns:a16="http://schemas.microsoft.com/office/drawing/2014/main" id="{92BC0910-0BC8-7BCE-3AB9-93227B1B4F1D}"/>
              </a:ext>
            </a:extLst>
          </p:cNvPr>
          <p:cNvSpPr>
            <a:spLocks noGrp="1"/>
          </p:cNvSpPr>
          <p:nvPr>
            <p:ph type="dt" sz="half" idx="2"/>
          </p:nvPr>
        </p:nvSpPr>
        <p:spPr>
          <a:xfrm>
            <a:off x="6983551" y="7140779"/>
            <a:ext cx="5397693" cy="138499"/>
          </a:xfrm>
        </p:spPr>
        <p:txBody>
          <a:bodyPr/>
          <a:lstStyle/>
          <a:p>
            <a:pPr>
              <a:buSzPct val="100000"/>
              <a:buFont typeface="Arial"/>
              <a:buNone/>
            </a:pPr>
            <a:r>
              <a:rPr lang="fr-FR" dirty="0"/>
              <a:t>FP2E| Sémé Citiy | Banque Mondiale  | TPC / CP | NEXT MPACT</a:t>
            </a:r>
          </a:p>
        </p:txBody>
      </p:sp>
    </p:spTree>
    <p:extLst>
      <p:ext uri="{BB962C8B-B14F-4D97-AF65-F5344CB8AC3E}">
        <p14:creationId xmlns:p14="http://schemas.microsoft.com/office/powerpoint/2010/main" val="64837223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5C2E41A-68F0-317A-CC66-8E5CF7D225F0}"/>
              </a:ext>
            </a:extLst>
          </p:cNvPr>
          <p:cNvSpPr>
            <a:spLocks noGrp="1"/>
          </p:cNvSpPr>
          <p:nvPr>
            <p:ph type="body" idx="1"/>
          </p:nvPr>
        </p:nvSpPr>
        <p:spPr>
          <a:xfrm>
            <a:off x="3558676" y="4970612"/>
            <a:ext cx="7676208" cy="591497"/>
          </a:xfrm>
        </p:spPr>
        <p:txBody>
          <a:bodyPr>
            <a:normAutofit lnSpcReduction="10000"/>
          </a:bodyPr>
          <a:lstStyle/>
          <a:p>
            <a:r>
              <a:rPr lang="fr-BJ" dirty="0"/>
              <a:t>MERCI DE VOTRE ATTENTION !</a:t>
            </a:r>
          </a:p>
          <a:p>
            <a:endParaRPr lang="fr-BJ" dirty="0"/>
          </a:p>
        </p:txBody>
      </p:sp>
      <p:pic>
        <p:nvPicPr>
          <p:cNvPr id="9" name="Espace réservé pour une image  8">
            <a:extLst>
              <a:ext uri="{FF2B5EF4-FFF2-40B4-BE49-F238E27FC236}">
                <a16:creationId xmlns:a16="http://schemas.microsoft.com/office/drawing/2014/main" id="{FA0F00D8-ED33-5C41-8993-10C12667E5D1}"/>
              </a:ext>
            </a:extLst>
          </p:cNvPr>
          <p:cNvPicPr>
            <a:picLocks noGrp="1" noChangeAspect="1"/>
          </p:cNvPicPr>
          <p:nvPr>
            <p:ph type="pic" sz="quarter" idx="14"/>
          </p:nvPr>
        </p:nvPicPr>
        <p:blipFill>
          <a:blip r:embed="rId3"/>
          <a:srcRect l="26389" r="26389"/>
          <a:stretch>
            <a:fillRect/>
          </a:stretch>
        </p:blipFill>
        <p:spPr/>
      </p:pic>
    </p:spTree>
    <p:extLst>
      <p:ext uri="{BB962C8B-B14F-4D97-AF65-F5344CB8AC3E}">
        <p14:creationId xmlns:p14="http://schemas.microsoft.com/office/powerpoint/2010/main" val="3930694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22D7A6D-1DD5-4AC3-BA36-F8D01FE7DBD9}"/>
              </a:ext>
            </a:extLst>
          </p:cNvPr>
          <p:cNvSpPr>
            <a:spLocks noGrp="1"/>
          </p:cNvSpPr>
          <p:nvPr>
            <p:ph type="ftr" sz="quarter" idx="3"/>
          </p:nvPr>
        </p:nvSpPr>
        <p:spPr/>
        <p:txBody>
          <a:bodyPr/>
          <a:lstStyle/>
          <a:p>
            <a:pPr>
              <a:spcBef>
                <a:spcPts val="774"/>
              </a:spcBef>
              <a:buSzPct val="100000"/>
            </a:pPr>
            <a:r>
              <a:rPr lang="pt-BR" dirty="0"/>
              <a:t>© 2025 Confidential Document</a:t>
            </a:r>
          </a:p>
        </p:txBody>
      </p:sp>
      <p:sp>
        <p:nvSpPr>
          <p:cNvPr id="5" name="Title 2">
            <a:extLst>
              <a:ext uri="{FF2B5EF4-FFF2-40B4-BE49-F238E27FC236}">
                <a16:creationId xmlns:a16="http://schemas.microsoft.com/office/drawing/2014/main" id="{E51C2368-10AB-4B49-9075-3ED6F755DD18}"/>
              </a:ext>
            </a:extLst>
          </p:cNvPr>
          <p:cNvSpPr>
            <a:spLocks noGrp="1"/>
          </p:cNvSpPr>
          <p:nvPr>
            <p:ph type="title"/>
          </p:nvPr>
        </p:nvSpPr>
        <p:spPr>
          <a:xfrm>
            <a:off x="441184" y="159373"/>
            <a:ext cx="11162349" cy="430887"/>
          </a:xfrm>
        </p:spPr>
        <p:txBody>
          <a:bodyPr/>
          <a:lstStyle/>
          <a:p>
            <a:r>
              <a:rPr lang="fr-FR" sz="2800" b="1" dirty="0">
                <a:solidFill>
                  <a:srgbClr val="004C99"/>
                </a:solidFill>
              </a:rPr>
              <a:t>Résumé Exécutif</a:t>
            </a:r>
          </a:p>
        </p:txBody>
      </p:sp>
      <p:sp>
        <p:nvSpPr>
          <p:cNvPr id="3" name="Slide Number Placeholder 2">
            <a:extLst>
              <a:ext uri="{FF2B5EF4-FFF2-40B4-BE49-F238E27FC236}">
                <a16:creationId xmlns:a16="http://schemas.microsoft.com/office/drawing/2014/main" id="{BECBC85E-6683-4A87-8F75-BDAB46EA8B6A}"/>
              </a:ext>
            </a:extLst>
          </p:cNvPr>
          <p:cNvSpPr>
            <a:spLocks noGrp="1"/>
          </p:cNvSpPr>
          <p:nvPr>
            <p:ph type="sldNum" sz="quarter" idx="4"/>
          </p:nvPr>
        </p:nvSpPr>
        <p:spPr/>
        <p:txBody>
          <a:bodyPr/>
          <a:lstStyle/>
          <a:p>
            <a:pPr>
              <a:spcBef>
                <a:spcPts val="774"/>
              </a:spcBef>
              <a:buSzPct val="100000"/>
            </a:pPr>
            <a:fld id="{8CEAD05E-2714-4B34-B50B-B68BE1D7F5D9}" type="slidenum">
              <a:rPr lang="fr-FR" smtClean="0"/>
              <a:pPr>
                <a:spcBef>
                  <a:spcPts val="774"/>
                </a:spcBef>
                <a:buSzPct val="100000"/>
              </a:pPr>
              <a:t>2</a:t>
            </a:fld>
            <a:endParaRPr lang="fr-FR" dirty="0"/>
          </a:p>
        </p:txBody>
      </p:sp>
      <p:sp>
        <p:nvSpPr>
          <p:cNvPr id="9" name="Date Placeholder 1">
            <a:extLst>
              <a:ext uri="{FF2B5EF4-FFF2-40B4-BE49-F238E27FC236}">
                <a16:creationId xmlns:a16="http://schemas.microsoft.com/office/drawing/2014/main" id="{4E1C5029-3098-B87B-1F33-C6F8F3FE156B}"/>
              </a:ext>
            </a:extLst>
          </p:cNvPr>
          <p:cNvSpPr>
            <a:spLocks noGrp="1"/>
          </p:cNvSpPr>
          <p:nvPr>
            <p:ph type="dt" sz="half" idx="2"/>
          </p:nvPr>
        </p:nvSpPr>
        <p:spPr>
          <a:xfrm>
            <a:off x="6983551" y="7140779"/>
            <a:ext cx="5397693" cy="138499"/>
          </a:xfrm>
        </p:spPr>
        <p:txBody>
          <a:bodyPr/>
          <a:lstStyle/>
          <a:p>
            <a:pPr>
              <a:buSzPct val="100000"/>
              <a:buFont typeface="Arial"/>
              <a:buNone/>
            </a:pPr>
            <a:r>
              <a:rPr lang="fr-FR" dirty="0"/>
              <a:t>FP2E| Sémé Citiy | Banque Mondiale  | TPC / CP | NEXT MPACT</a:t>
            </a:r>
          </a:p>
        </p:txBody>
      </p:sp>
      <p:cxnSp>
        <p:nvCxnSpPr>
          <p:cNvPr id="19" name="Straight Connector 18">
            <a:extLst>
              <a:ext uri="{FF2B5EF4-FFF2-40B4-BE49-F238E27FC236}">
                <a16:creationId xmlns:a16="http://schemas.microsoft.com/office/drawing/2014/main" id="{3C83C37D-A4F1-5CF0-7B6B-376FA196CA8F}"/>
              </a:ext>
            </a:extLst>
          </p:cNvPr>
          <p:cNvCxnSpPr>
            <a:cxnSpLocks/>
          </p:cNvCxnSpPr>
          <p:nvPr>
            <p:custDataLst>
              <p:tags r:id="rId1"/>
            </p:custDataLst>
          </p:nvPr>
        </p:nvCxnSpPr>
        <p:spPr>
          <a:xfrm>
            <a:off x="469900" y="2021262"/>
            <a:ext cx="11188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 Placeholder 18">
            <a:extLst>
              <a:ext uri="{FF2B5EF4-FFF2-40B4-BE49-F238E27FC236}">
                <a16:creationId xmlns:a16="http://schemas.microsoft.com/office/drawing/2014/main" id="{21A2B458-1A1F-3821-B019-927D79CE83D3}"/>
              </a:ext>
            </a:extLst>
          </p:cNvPr>
          <p:cNvSpPr txBox="1">
            <a:spLocks/>
          </p:cNvSpPr>
          <p:nvPr>
            <p:custDataLst>
              <p:tags r:id="rId2"/>
            </p:custDataLst>
          </p:nvPr>
        </p:nvSpPr>
        <p:spPr>
          <a:xfrm>
            <a:off x="427598" y="673343"/>
            <a:ext cx="12592643" cy="1005596"/>
          </a:xfrm>
          <a:prstGeom prst="rect">
            <a:avLst/>
          </a:prstGeom>
          <a:solidFill>
            <a:schemeClr val="bg1">
              <a:lumMod val="95000"/>
            </a:schemeClr>
          </a:solidFill>
        </p:spPr>
        <p:txBody>
          <a:bodyPr vert="horz" wrap="square" lIns="0" tIns="0" rIns="0" bIns="0" rtlCol="0" anchor="b">
            <a:spAutoFit/>
          </a:bodyPr>
          <a:lstStyle>
            <a:lvl1pPr marL="0" indent="0" algn="l" defTabSz="914377" rtl="0" eaLnBrk="1" latinLnBrk="0" hangingPunct="1">
              <a:spcBef>
                <a:spcPts val="0"/>
              </a:spcBef>
              <a:spcAft>
                <a:spcPts val="300"/>
              </a:spcAft>
              <a:buSzPct val="100000"/>
              <a:buFont typeface="Arial" panose="020B0604020202020204" pitchFamily="34" charset="0"/>
              <a:buNone/>
              <a:defRPr lang="en-US" sz="1000" b="1" kern="1200" dirty="0" smtClean="0">
                <a:solidFill>
                  <a:schemeClr val="tx1"/>
                </a:solidFill>
                <a:latin typeface="+mn-lt"/>
                <a:ea typeface="+mn-ea"/>
                <a:cs typeface="+mn-cs"/>
              </a:defRPr>
            </a:lvl1pPr>
            <a:lvl2pPr marL="190500" indent="-127000" algn="l" defTabSz="914377" rtl="0" eaLnBrk="1" latinLnBrk="0" hangingPunct="1">
              <a:spcBef>
                <a:spcPts val="0"/>
              </a:spcBef>
              <a:spcAft>
                <a:spcPts val="300"/>
              </a:spcAft>
              <a:buClrTx/>
              <a:buSzPct val="65000"/>
              <a:buFont typeface="Wingdings" panose="05000000000000000000" pitchFamily="2" charset="2"/>
              <a:buChar char="l"/>
              <a:defRPr lang="en-US" sz="1000" b="1" kern="1200" dirty="0" smtClean="0">
                <a:solidFill>
                  <a:schemeClr val="tx1"/>
                </a:solidFill>
                <a:latin typeface="+mn-lt"/>
                <a:ea typeface="+mn-ea"/>
                <a:cs typeface="+mn-cs"/>
              </a:defRPr>
            </a:lvl2pPr>
            <a:lvl3pPr marL="381000" indent="-127000" algn="l" defTabSz="914377" rtl="0" eaLnBrk="1" latinLnBrk="0" hangingPunct="1">
              <a:spcBef>
                <a:spcPts val="0"/>
              </a:spcBef>
              <a:spcAft>
                <a:spcPts val="300"/>
              </a:spcAft>
              <a:buClrTx/>
              <a:buSzPct val="100000"/>
              <a:buFontTx/>
              <a:buChar char="–"/>
              <a:defRPr lang="en-US" sz="1000" b="1" kern="1200" dirty="0" smtClean="0">
                <a:solidFill>
                  <a:schemeClr val="tx1"/>
                </a:solidFill>
                <a:latin typeface="+mn-lt"/>
                <a:ea typeface="+mn-ea"/>
                <a:cs typeface="+mn-cs"/>
              </a:defRPr>
            </a:lvl3pPr>
            <a:lvl4pPr marL="356391" indent="-176396" algn="l" defTabSz="914377" rtl="0" eaLnBrk="1" latinLnBrk="0" hangingPunct="1">
              <a:spcBef>
                <a:spcPts val="0"/>
              </a:spcBef>
              <a:spcAft>
                <a:spcPts val="1000"/>
              </a:spcAft>
              <a:buClrTx/>
              <a:buSzPct val="100000"/>
              <a:buFont typeface="Verdana" panose="020B0604030504040204" pitchFamily="34" charset="0"/>
              <a:buChar char="−"/>
              <a:defRPr lang="en-US" sz="1000" b="1" kern="1200" baseline="0" dirty="0" smtClean="0">
                <a:solidFill>
                  <a:schemeClr val="tx1"/>
                </a:solidFill>
                <a:latin typeface="+mn-lt"/>
                <a:ea typeface="+mn-ea"/>
                <a:cs typeface="+mn-cs"/>
              </a:defRPr>
            </a:lvl4pPr>
            <a:lvl5pPr marL="532787" indent="-176396" algn="l" defTabSz="798493" rtl="0" eaLnBrk="1" latinLnBrk="0" hangingPunct="1">
              <a:spcBef>
                <a:spcPts val="0"/>
              </a:spcBef>
              <a:spcAft>
                <a:spcPts val="1000"/>
              </a:spcAft>
              <a:buClrTx/>
              <a:buSzPct val="100000"/>
              <a:buFont typeface="Verdana" panose="020B0604030504040204" pitchFamily="34" charset="0"/>
              <a:buChar char="−"/>
              <a:tabLst/>
              <a:defRPr lang="fr-FR" sz="1000" b="1" kern="1200" baseline="0" dirty="0">
                <a:solidFill>
                  <a:schemeClr val="tx1"/>
                </a:solidFill>
                <a:latin typeface="+mn-lt"/>
                <a:ea typeface="+mn-ea"/>
                <a:cs typeface="+mn-cs"/>
              </a:defRPr>
            </a:lvl5pPr>
            <a:lvl6pPr marL="532787" indent="-176396" algn="l" defTabSz="914377"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787" indent="-176396" algn="l" defTabSz="914377"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787" indent="-176396" algn="l" defTabSz="914377"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787" indent="-176396" algn="l" defTabSz="914377"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a:lnSpc>
                <a:spcPct val="106000"/>
              </a:lnSpc>
              <a:spcBef>
                <a:spcPts val="300"/>
              </a:spcBef>
            </a:pPr>
            <a:r>
              <a:rPr lang="fr-FR" sz="1200" i="1" dirty="0"/>
              <a:t>Guichet </a:t>
            </a:r>
            <a:r>
              <a:rPr lang="fr-FR" sz="1200" b="0" i="1" dirty="0"/>
              <a:t>(Idéation ou création) : </a:t>
            </a:r>
          </a:p>
          <a:p>
            <a:pPr>
              <a:lnSpc>
                <a:spcPct val="106000"/>
              </a:lnSpc>
              <a:spcBef>
                <a:spcPts val="300"/>
              </a:spcBef>
            </a:pPr>
            <a:r>
              <a:rPr lang="fr-FR" sz="1200" i="1" dirty="0"/>
              <a:t>Nom du projet </a:t>
            </a:r>
            <a:r>
              <a:rPr lang="fr-FR" sz="1200" b="0" i="1" dirty="0"/>
              <a:t>(Nom court, distinctif et mémorisable) : </a:t>
            </a:r>
          </a:p>
          <a:p>
            <a:pPr>
              <a:lnSpc>
                <a:spcPct val="106000"/>
              </a:lnSpc>
              <a:spcBef>
                <a:spcPts val="300"/>
              </a:spcBef>
            </a:pPr>
            <a:r>
              <a:rPr lang="fr-FR" sz="1200" i="1" dirty="0"/>
              <a:t>Porteur(s) du projet / Entreprise </a:t>
            </a:r>
            <a:r>
              <a:rPr lang="fr-FR" sz="1200" b="0" i="1" dirty="0"/>
              <a:t>(Nom, prénom, nom de l’entreprise si entité déjà créée) : </a:t>
            </a:r>
          </a:p>
          <a:p>
            <a:pPr>
              <a:lnSpc>
                <a:spcPct val="106000"/>
              </a:lnSpc>
              <a:spcBef>
                <a:spcPts val="300"/>
              </a:spcBef>
            </a:pPr>
            <a:r>
              <a:rPr lang="fr-FR" sz="1200" i="1" dirty="0"/>
              <a:t>Secteur d’activité </a:t>
            </a:r>
            <a:r>
              <a:rPr lang="fr-FR" sz="1200" b="0" i="1" dirty="0"/>
              <a:t>: </a:t>
            </a:r>
          </a:p>
        </p:txBody>
      </p:sp>
      <p:sp>
        <p:nvSpPr>
          <p:cNvPr id="24" name="Rectangle 23">
            <a:extLst>
              <a:ext uri="{FF2B5EF4-FFF2-40B4-BE49-F238E27FC236}">
                <a16:creationId xmlns:a16="http://schemas.microsoft.com/office/drawing/2014/main" id="{C3F6DC1F-9ED6-B147-6580-2CF6C17DFF61}"/>
              </a:ext>
            </a:extLst>
          </p:cNvPr>
          <p:cNvSpPr/>
          <p:nvPr>
            <p:custDataLst>
              <p:tags r:id="rId3"/>
            </p:custDataLst>
          </p:nvPr>
        </p:nvSpPr>
        <p:spPr>
          <a:xfrm>
            <a:off x="469900" y="2043870"/>
            <a:ext cx="4680000" cy="260190"/>
          </a:xfrm>
          <a:prstGeom prst="rect">
            <a:avLst/>
          </a:prstGeom>
        </p:spPr>
        <p:txBody>
          <a:bodyPr wrap="square" lIns="0" tIns="36000" rIns="36000" bIns="36000">
            <a:spAutoFit/>
          </a:bodyPr>
          <a:lstStyle/>
          <a:p>
            <a:pPr algn="ctr">
              <a:lnSpc>
                <a:spcPct val="106000"/>
              </a:lnSpc>
            </a:pPr>
            <a:r>
              <a:rPr lang="fr-FR" sz="1200">
                <a:solidFill>
                  <a:schemeClr val="bg1">
                    <a:lumMod val="50000"/>
                  </a:schemeClr>
                </a:solidFill>
              </a:rPr>
              <a:t>Description du projet</a:t>
            </a:r>
          </a:p>
        </p:txBody>
      </p:sp>
      <p:cxnSp>
        <p:nvCxnSpPr>
          <p:cNvPr id="25" name="Straight Connector 24">
            <a:extLst>
              <a:ext uri="{FF2B5EF4-FFF2-40B4-BE49-F238E27FC236}">
                <a16:creationId xmlns:a16="http://schemas.microsoft.com/office/drawing/2014/main" id="{B705C9F1-E599-D503-22B7-D42BD99468A3}"/>
              </a:ext>
            </a:extLst>
          </p:cNvPr>
          <p:cNvCxnSpPr>
            <a:cxnSpLocks/>
          </p:cNvCxnSpPr>
          <p:nvPr>
            <p:custDataLst>
              <p:tags r:id="rId4"/>
            </p:custDataLst>
          </p:nvPr>
        </p:nvCxnSpPr>
        <p:spPr>
          <a:xfrm>
            <a:off x="469900" y="2285691"/>
            <a:ext cx="4680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B4A6111-4DF8-D0D1-4154-C0DE3BF67769}"/>
              </a:ext>
            </a:extLst>
          </p:cNvPr>
          <p:cNvCxnSpPr>
            <a:cxnSpLocks/>
          </p:cNvCxnSpPr>
          <p:nvPr>
            <p:custDataLst>
              <p:tags r:id="rId5"/>
            </p:custDataLst>
          </p:nvPr>
        </p:nvCxnSpPr>
        <p:spPr>
          <a:xfrm>
            <a:off x="501651" y="7049118"/>
            <a:ext cx="111888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16238E64-EFA5-D960-46EB-BB7A92573E93}"/>
              </a:ext>
            </a:extLst>
          </p:cNvPr>
          <p:cNvSpPr/>
          <p:nvPr>
            <p:custDataLst>
              <p:tags r:id="rId6"/>
            </p:custDataLst>
          </p:nvPr>
        </p:nvSpPr>
        <p:spPr>
          <a:xfrm>
            <a:off x="7518697" y="2043870"/>
            <a:ext cx="4140000" cy="260190"/>
          </a:xfrm>
          <a:prstGeom prst="rect">
            <a:avLst/>
          </a:prstGeom>
        </p:spPr>
        <p:txBody>
          <a:bodyPr wrap="square" lIns="0" tIns="36000" rIns="36000" bIns="36000">
            <a:spAutoFit/>
          </a:bodyPr>
          <a:lstStyle/>
          <a:p>
            <a:pPr algn="ctr">
              <a:lnSpc>
                <a:spcPct val="106000"/>
              </a:lnSpc>
            </a:pPr>
            <a:r>
              <a:rPr lang="fr-FR" sz="1200" dirty="0">
                <a:solidFill>
                  <a:schemeClr val="bg1">
                    <a:lumMod val="50000"/>
                  </a:schemeClr>
                </a:solidFill>
              </a:rPr>
              <a:t>Impact attendu</a:t>
            </a:r>
          </a:p>
        </p:txBody>
      </p:sp>
      <p:cxnSp>
        <p:nvCxnSpPr>
          <p:cNvPr id="34" name="Straight Connector 33">
            <a:extLst>
              <a:ext uri="{FF2B5EF4-FFF2-40B4-BE49-F238E27FC236}">
                <a16:creationId xmlns:a16="http://schemas.microsoft.com/office/drawing/2014/main" id="{8E83A244-5D5F-9D71-DB49-4BE2ACD9043E}"/>
              </a:ext>
            </a:extLst>
          </p:cNvPr>
          <p:cNvCxnSpPr>
            <a:cxnSpLocks/>
          </p:cNvCxnSpPr>
          <p:nvPr>
            <p:custDataLst>
              <p:tags r:id="rId7"/>
            </p:custDataLst>
          </p:nvPr>
        </p:nvCxnSpPr>
        <p:spPr>
          <a:xfrm>
            <a:off x="7518697" y="2285691"/>
            <a:ext cx="4140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2846D58-B64F-091B-DFE5-9E26E6D781F7}"/>
              </a:ext>
            </a:extLst>
          </p:cNvPr>
          <p:cNvCxnSpPr>
            <a:cxnSpLocks/>
          </p:cNvCxnSpPr>
          <p:nvPr>
            <p:custDataLst>
              <p:tags r:id="rId8"/>
            </p:custDataLst>
          </p:nvPr>
        </p:nvCxnSpPr>
        <p:spPr>
          <a:xfrm>
            <a:off x="1130476" y="4096706"/>
            <a:ext cx="6099794" cy="0"/>
          </a:xfrm>
          <a:prstGeom prst="line">
            <a:avLst/>
          </a:prstGeom>
          <a:ln>
            <a:solidFill>
              <a:srgbClr val="D9D9D9"/>
            </a:solidFill>
            <a:prstDash val="dash"/>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EF620A7C-293B-4B4C-03F4-96746EE10932}"/>
              </a:ext>
            </a:extLst>
          </p:cNvPr>
          <p:cNvSpPr/>
          <p:nvPr>
            <p:custDataLst>
              <p:tags r:id="rId9"/>
            </p:custDataLst>
          </p:nvPr>
        </p:nvSpPr>
        <p:spPr bwMode="gray">
          <a:xfrm rot="16200000">
            <a:off x="-1644166" y="4429062"/>
            <a:ext cx="4644000" cy="352366"/>
          </a:xfrm>
          <a:prstGeom prst="rect">
            <a:avLst/>
          </a:prstGeom>
          <a:solidFill>
            <a:srgbClr val="004C99"/>
          </a:solidFill>
          <a:ln w="3175" algn="ctr">
            <a:noFill/>
            <a:miter lim="800000"/>
            <a:headEnd/>
            <a:tailEnd/>
          </a:ln>
        </p:spPr>
        <p:txBody>
          <a:bodyPr wrap="square" lIns="36000" tIns="72000" rIns="36000" bIns="72000" rtlCol="0" anchor="ctr"/>
          <a:lstStyle/>
          <a:p>
            <a:pPr algn="ctr">
              <a:lnSpc>
                <a:spcPct val="106000"/>
              </a:lnSpc>
              <a:spcBef>
                <a:spcPts val="600"/>
              </a:spcBef>
              <a:buSzPct val="65000"/>
            </a:pPr>
            <a:r>
              <a:rPr lang="fr-FR" sz="1200" b="1">
                <a:solidFill>
                  <a:schemeClr val="bg1"/>
                </a:solidFill>
              </a:rPr>
              <a:t>Contexte du projet</a:t>
            </a:r>
            <a:endParaRPr lang="fr-FR" sz="1200">
              <a:solidFill>
                <a:schemeClr val="bg1"/>
              </a:solidFill>
            </a:endParaRPr>
          </a:p>
        </p:txBody>
      </p:sp>
      <p:pic>
        <p:nvPicPr>
          <p:cNvPr id="39" name="Picture 38" descr="Checklist with solid fill">
            <a:extLst>
              <a:ext uri="{FF2B5EF4-FFF2-40B4-BE49-F238E27FC236}">
                <a16:creationId xmlns:a16="http://schemas.microsoft.com/office/drawing/2014/main" id="{C8E7EF21-E92B-BDC0-AD8F-E458A37FE2EA}"/>
              </a:ext>
            </a:extLst>
          </p:cNvPr>
          <p:cNvPicPr>
            <a:picLocks noChangeAspect="1"/>
          </p:cNvPicPr>
          <p:nvPr>
            <p:custDataLst>
              <p:tags r:id="rId10"/>
            </p:custDataLst>
          </p:nvPr>
        </p:nvPicPr>
        <p:blipFill>
          <a:blip r:embed="rId25">
            <a:extLst>
              <a:ext uri="{96DAC541-7B7A-43D3-8B79-37D633B846F1}">
                <asvg:svgBlip xmlns:asvg="http://schemas.microsoft.com/office/drawing/2016/SVG/main" r:embed="rId26"/>
              </a:ext>
            </a:extLst>
          </a:blip>
          <a:srcRect/>
          <a:stretch/>
        </p:blipFill>
        <p:spPr>
          <a:xfrm>
            <a:off x="951711" y="2968021"/>
            <a:ext cx="519176" cy="519176"/>
          </a:xfrm>
          <a:prstGeom prst="rect">
            <a:avLst/>
          </a:prstGeom>
        </p:spPr>
      </p:pic>
      <p:sp>
        <p:nvSpPr>
          <p:cNvPr id="40" name="Rectangle 39">
            <a:extLst>
              <a:ext uri="{FF2B5EF4-FFF2-40B4-BE49-F238E27FC236}">
                <a16:creationId xmlns:a16="http://schemas.microsoft.com/office/drawing/2014/main" id="{97E54288-744C-F45B-3269-4026C4F0C187}"/>
              </a:ext>
            </a:extLst>
          </p:cNvPr>
          <p:cNvSpPr/>
          <p:nvPr>
            <p:custDataLst>
              <p:tags r:id="rId11"/>
            </p:custDataLst>
          </p:nvPr>
        </p:nvSpPr>
        <p:spPr bwMode="gray">
          <a:xfrm>
            <a:off x="1555552" y="2335202"/>
            <a:ext cx="3546364" cy="1936913"/>
          </a:xfrm>
          <a:prstGeom prst="rect">
            <a:avLst/>
          </a:prstGeom>
          <a:noFill/>
          <a:ln w="19050" algn="ctr">
            <a:noFill/>
            <a:miter lim="800000"/>
            <a:headEnd/>
            <a:tailEnd/>
          </a:ln>
        </p:spPr>
        <p:txBody>
          <a:bodyPr wrap="square" lIns="88900" tIns="0" rIns="88900" bIns="0" rtlCol="0" anchor="t"/>
          <a:lstStyle/>
          <a:p>
            <a:pPr>
              <a:lnSpc>
                <a:spcPct val="106000"/>
              </a:lnSpc>
              <a:buFont typeface="Wingdings 2" pitchFamily="18" charset="2"/>
              <a:buNone/>
            </a:pPr>
            <a:r>
              <a:rPr lang="fr-FR" sz="1200" b="1" dirty="0">
                <a:solidFill>
                  <a:srgbClr val="004C99"/>
                </a:solidFill>
              </a:rPr>
              <a:t>Justification du projet</a:t>
            </a:r>
          </a:p>
        </p:txBody>
      </p:sp>
      <p:sp>
        <p:nvSpPr>
          <p:cNvPr id="42" name="Rectangle 41">
            <a:extLst>
              <a:ext uri="{FF2B5EF4-FFF2-40B4-BE49-F238E27FC236}">
                <a16:creationId xmlns:a16="http://schemas.microsoft.com/office/drawing/2014/main" id="{3C95C9FD-09E1-DBF0-B31A-D883CA65BAA5}"/>
              </a:ext>
            </a:extLst>
          </p:cNvPr>
          <p:cNvSpPr/>
          <p:nvPr>
            <p:custDataLst>
              <p:tags r:id="rId12"/>
            </p:custDataLst>
          </p:nvPr>
        </p:nvSpPr>
        <p:spPr bwMode="gray">
          <a:xfrm>
            <a:off x="1542325" y="4188367"/>
            <a:ext cx="4521975" cy="1248029"/>
          </a:xfrm>
          <a:prstGeom prst="rect">
            <a:avLst/>
          </a:prstGeom>
          <a:noFill/>
          <a:ln w="19050" algn="ctr">
            <a:noFill/>
            <a:miter lim="800000"/>
            <a:headEnd/>
            <a:tailEnd/>
          </a:ln>
        </p:spPr>
        <p:txBody>
          <a:bodyPr wrap="square" lIns="88900" tIns="0" rIns="88900" bIns="0" rtlCol="0" anchor="t"/>
          <a:lstStyle/>
          <a:p>
            <a:pPr>
              <a:lnSpc>
                <a:spcPct val="106000"/>
              </a:lnSpc>
              <a:buFont typeface="Wingdings 2" pitchFamily="18" charset="2"/>
              <a:buNone/>
            </a:pPr>
            <a:r>
              <a:rPr lang="fr-FR" sz="1200" b="1" dirty="0">
                <a:solidFill>
                  <a:srgbClr val="004C99"/>
                </a:solidFill>
              </a:rPr>
              <a:t>Données-clés de marché</a:t>
            </a:r>
            <a:endParaRPr lang="fr-FR" sz="1200" dirty="0">
              <a:solidFill>
                <a:srgbClr val="004C99"/>
              </a:solidFill>
            </a:endParaRPr>
          </a:p>
          <a:p>
            <a:pPr marL="171450" indent="-171450">
              <a:lnSpc>
                <a:spcPct val="106000"/>
              </a:lnSpc>
              <a:spcBef>
                <a:spcPts val="300"/>
              </a:spcBef>
              <a:buFont typeface="Arial" panose="020B0604020202020204" pitchFamily="34" charset="0"/>
              <a:buChar char="•"/>
            </a:pPr>
            <a:r>
              <a:rPr lang="fr-FR" sz="1200" dirty="0"/>
              <a:t>Quel est le potentiel du marché en </a:t>
            </a:r>
            <a:r>
              <a:rPr lang="fr-FR" sz="1200" b="1" dirty="0">
                <a:solidFill>
                  <a:srgbClr val="004C99"/>
                </a:solidFill>
              </a:rPr>
              <a:t>USD/an </a:t>
            </a:r>
            <a:endParaRPr lang="fr-FR" sz="1200" dirty="0"/>
          </a:p>
          <a:p>
            <a:pPr marL="171450" indent="-171450">
              <a:lnSpc>
                <a:spcPct val="106000"/>
              </a:lnSpc>
              <a:spcBef>
                <a:spcPts val="300"/>
              </a:spcBef>
              <a:buFont typeface="Arial" panose="020B0604020202020204" pitchFamily="34" charset="0"/>
              <a:buChar char="•"/>
            </a:pPr>
            <a:r>
              <a:rPr lang="fr-FR" sz="1200" dirty="0"/>
              <a:t>Croissance moyenne de la demande estimée à </a:t>
            </a:r>
            <a:r>
              <a:rPr lang="fr-FR" sz="1200" b="1" dirty="0">
                <a:solidFill>
                  <a:srgbClr val="004C99"/>
                </a:solidFill>
              </a:rPr>
              <a:t>X%/an </a:t>
            </a:r>
          </a:p>
          <a:p>
            <a:pPr marL="171450" indent="-171450">
              <a:lnSpc>
                <a:spcPct val="106000"/>
              </a:lnSpc>
              <a:spcBef>
                <a:spcPts val="300"/>
              </a:spcBef>
              <a:buFont typeface="Arial" panose="020B0604020202020204" pitchFamily="34" charset="0"/>
              <a:buChar char="•"/>
            </a:pPr>
            <a:r>
              <a:rPr lang="fr-FR" sz="1200" dirty="0"/>
              <a:t>Autres éléments clés indicatifs de la dynamique du marché</a:t>
            </a:r>
          </a:p>
        </p:txBody>
      </p:sp>
      <p:grpSp>
        <p:nvGrpSpPr>
          <p:cNvPr id="43" name="Group 367">
            <a:extLst>
              <a:ext uri="{FF2B5EF4-FFF2-40B4-BE49-F238E27FC236}">
                <a16:creationId xmlns:a16="http://schemas.microsoft.com/office/drawing/2014/main" id="{BD2226D5-6D29-43FC-97E9-B32B13FE2679}"/>
              </a:ext>
            </a:extLst>
          </p:cNvPr>
          <p:cNvGrpSpPr>
            <a:grpSpLocks noChangeAspect="1"/>
          </p:cNvGrpSpPr>
          <p:nvPr>
            <p:custDataLst>
              <p:tags r:id="rId13"/>
            </p:custDataLst>
          </p:nvPr>
        </p:nvGrpSpPr>
        <p:grpSpPr bwMode="auto">
          <a:xfrm>
            <a:off x="932392" y="4651106"/>
            <a:ext cx="476945" cy="478349"/>
            <a:chOff x="4383" y="2091"/>
            <a:chExt cx="340" cy="341"/>
          </a:xfrm>
          <a:solidFill>
            <a:srgbClr val="004C99"/>
          </a:solidFill>
        </p:grpSpPr>
        <p:sp>
          <p:nvSpPr>
            <p:cNvPr id="44" name="Freeform 262">
              <a:extLst>
                <a:ext uri="{FF2B5EF4-FFF2-40B4-BE49-F238E27FC236}">
                  <a16:creationId xmlns:a16="http://schemas.microsoft.com/office/drawing/2014/main" id="{ECE4EB39-34FB-8EBF-104D-326C4C31F91F}"/>
                </a:ext>
              </a:extLst>
            </p:cNvPr>
            <p:cNvSpPr>
              <a:spLocks noEditPoints="1"/>
            </p:cNvSpPr>
            <p:nvPr/>
          </p:nvSpPr>
          <p:spPr bwMode="auto">
            <a:xfrm>
              <a:off x="4445" y="2169"/>
              <a:ext cx="200" cy="170"/>
            </a:xfrm>
            <a:custGeom>
              <a:avLst/>
              <a:gdLst>
                <a:gd name="T0" fmla="*/ 23 w 300"/>
                <a:gd name="T1" fmla="*/ 245 h 256"/>
                <a:gd name="T2" fmla="*/ 2 w 300"/>
                <a:gd name="T3" fmla="*/ 245 h 256"/>
                <a:gd name="T4" fmla="*/ 12 w 300"/>
                <a:gd name="T5" fmla="*/ 213 h 256"/>
                <a:gd name="T6" fmla="*/ 55 w 300"/>
                <a:gd name="T7" fmla="*/ 192 h 256"/>
                <a:gd name="T8" fmla="*/ 44 w 300"/>
                <a:gd name="T9" fmla="*/ 245 h 256"/>
                <a:gd name="T10" fmla="*/ 66 w 300"/>
                <a:gd name="T11" fmla="*/ 245 h 256"/>
                <a:gd name="T12" fmla="*/ 55 w 300"/>
                <a:gd name="T13" fmla="*/ 192 h 256"/>
                <a:gd name="T14" fmla="*/ 87 w 300"/>
                <a:gd name="T15" fmla="*/ 171 h 256"/>
                <a:gd name="T16" fmla="*/ 98 w 300"/>
                <a:gd name="T17" fmla="*/ 256 h 256"/>
                <a:gd name="T18" fmla="*/ 108 w 300"/>
                <a:gd name="T19" fmla="*/ 171 h 256"/>
                <a:gd name="T20" fmla="*/ 140 w 300"/>
                <a:gd name="T21" fmla="*/ 149 h 256"/>
                <a:gd name="T22" fmla="*/ 130 w 300"/>
                <a:gd name="T23" fmla="*/ 245 h 256"/>
                <a:gd name="T24" fmla="*/ 151 w 300"/>
                <a:gd name="T25" fmla="*/ 245 h 256"/>
                <a:gd name="T26" fmla="*/ 140 w 300"/>
                <a:gd name="T27" fmla="*/ 149 h 256"/>
                <a:gd name="T28" fmla="*/ 172 w 300"/>
                <a:gd name="T29" fmla="*/ 160 h 256"/>
                <a:gd name="T30" fmla="*/ 183 w 300"/>
                <a:gd name="T31" fmla="*/ 256 h 256"/>
                <a:gd name="T32" fmla="*/ 194 w 300"/>
                <a:gd name="T33" fmla="*/ 160 h 256"/>
                <a:gd name="T34" fmla="*/ 226 w 300"/>
                <a:gd name="T35" fmla="*/ 117 h 256"/>
                <a:gd name="T36" fmla="*/ 215 w 300"/>
                <a:gd name="T37" fmla="*/ 245 h 256"/>
                <a:gd name="T38" fmla="*/ 236 w 300"/>
                <a:gd name="T39" fmla="*/ 245 h 256"/>
                <a:gd name="T40" fmla="*/ 226 w 300"/>
                <a:gd name="T41" fmla="*/ 117 h 256"/>
                <a:gd name="T42" fmla="*/ 258 w 300"/>
                <a:gd name="T43" fmla="*/ 96 h 256"/>
                <a:gd name="T44" fmla="*/ 268 w 300"/>
                <a:gd name="T45" fmla="*/ 256 h 256"/>
                <a:gd name="T46" fmla="*/ 279 w 300"/>
                <a:gd name="T47" fmla="*/ 96 h 256"/>
                <a:gd name="T48" fmla="*/ 300 w 300"/>
                <a:gd name="T49" fmla="*/ 7 h 256"/>
                <a:gd name="T50" fmla="*/ 290 w 300"/>
                <a:gd name="T51" fmla="*/ 0 h 256"/>
                <a:gd name="T52" fmla="*/ 236 w 300"/>
                <a:gd name="T53" fmla="*/ 11 h 256"/>
                <a:gd name="T54" fmla="*/ 264 w 300"/>
                <a:gd name="T55" fmla="*/ 21 h 256"/>
                <a:gd name="T56" fmla="*/ 98 w 300"/>
                <a:gd name="T57" fmla="*/ 107 h 256"/>
                <a:gd name="T58" fmla="*/ 6 w 300"/>
                <a:gd name="T59" fmla="*/ 173 h 256"/>
                <a:gd name="T60" fmla="*/ 12 w 300"/>
                <a:gd name="T61" fmla="*/ 192 h 256"/>
                <a:gd name="T62" fmla="*/ 101 w 300"/>
                <a:gd name="T63" fmla="*/ 128 h 256"/>
                <a:gd name="T64" fmla="*/ 191 w 300"/>
                <a:gd name="T65" fmla="*/ 125 h 256"/>
                <a:gd name="T66" fmla="*/ 279 w 300"/>
                <a:gd name="T67" fmla="*/ 53 h 256"/>
                <a:gd name="T68" fmla="*/ 300 w 300"/>
                <a:gd name="T69" fmla="*/ 53 h 256"/>
                <a:gd name="T70" fmla="*/ 300 w 300"/>
                <a:gd name="T71" fmla="*/ 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0" h="256">
                  <a:moveTo>
                    <a:pt x="23" y="224"/>
                  </a:moveTo>
                  <a:cubicBezTo>
                    <a:pt x="23" y="245"/>
                    <a:pt x="23" y="245"/>
                    <a:pt x="23" y="245"/>
                  </a:cubicBezTo>
                  <a:cubicBezTo>
                    <a:pt x="23" y="251"/>
                    <a:pt x="18" y="256"/>
                    <a:pt x="12" y="256"/>
                  </a:cubicBezTo>
                  <a:cubicBezTo>
                    <a:pt x="6" y="256"/>
                    <a:pt x="2" y="251"/>
                    <a:pt x="2" y="245"/>
                  </a:cubicBezTo>
                  <a:cubicBezTo>
                    <a:pt x="2" y="224"/>
                    <a:pt x="2" y="224"/>
                    <a:pt x="2" y="224"/>
                  </a:cubicBezTo>
                  <a:cubicBezTo>
                    <a:pt x="2" y="218"/>
                    <a:pt x="6" y="213"/>
                    <a:pt x="12" y="213"/>
                  </a:cubicBezTo>
                  <a:cubicBezTo>
                    <a:pt x="18" y="213"/>
                    <a:pt x="23" y="218"/>
                    <a:pt x="23" y="224"/>
                  </a:cubicBezTo>
                  <a:close/>
                  <a:moveTo>
                    <a:pt x="55" y="192"/>
                  </a:moveTo>
                  <a:cubicBezTo>
                    <a:pt x="49" y="192"/>
                    <a:pt x="44" y="197"/>
                    <a:pt x="44" y="203"/>
                  </a:cubicBezTo>
                  <a:cubicBezTo>
                    <a:pt x="44" y="245"/>
                    <a:pt x="44" y="245"/>
                    <a:pt x="44" y="245"/>
                  </a:cubicBezTo>
                  <a:cubicBezTo>
                    <a:pt x="44" y="251"/>
                    <a:pt x="49" y="256"/>
                    <a:pt x="55" y="256"/>
                  </a:cubicBezTo>
                  <a:cubicBezTo>
                    <a:pt x="61" y="256"/>
                    <a:pt x="66" y="251"/>
                    <a:pt x="66" y="245"/>
                  </a:cubicBezTo>
                  <a:cubicBezTo>
                    <a:pt x="66" y="203"/>
                    <a:pt x="66" y="203"/>
                    <a:pt x="66" y="203"/>
                  </a:cubicBezTo>
                  <a:cubicBezTo>
                    <a:pt x="66" y="197"/>
                    <a:pt x="61" y="192"/>
                    <a:pt x="55" y="192"/>
                  </a:cubicBezTo>
                  <a:close/>
                  <a:moveTo>
                    <a:pt x="98" y="160"/>
                  </a:moveTo>
                  <a:cubicBezTo>
                    <a:pt x="92" y="160"/>
                    <a:pt x="87" y="165"/>
                    <a:pt x="87" y="171"/>
                  </a:cubicBezTo>
                  <a:cubicBezTo>
                    <a:pt x="87" y="245"/>
                    <a:pt x="87" y="245"/>
                    <a:pt x="87" y="245"/>
                  </a:cubicBezTo>
                  <a:cubicBezTo>
                    <a:pt x="87" y="251"/>
                    <a:pt x="92" y="256"/>
                    <a:pt x="98" y="256"/>
                  </a:cubicBezTo>
                  <a:cubicBezTo>
                    <a:pt x="104" y="256"/>
                    <a:pt x="108" y="251"/>
                    <a:pt x="108" y="245"/>
                  </a:cubicBezTo>
                  <a:cubicBezTo>
                    <a:pt x="108" y="171"/>
                    <a:pt x="108" y="171"/>
                    <a:pt x="108" y="171"/>
                  </a:cubicBezTo>
                  <a:cubicBezTo>
                    <a:pt x="108" y="165"/>
                    <a:pt x="104" y="160"/>
                    <a:pt x="98" y="160"/>
                  </a:cubicBezTo>
                  <a:close/>
                  <a:moveTo>
                    <a:pt x="140" y="149"/>
                  </a:moveTo>
                  <a:cubicBezTo>
                    <a:pt x="134" y="149"/>
                    <a:pt x="130" y="154"/>
                    <a:pt x="130" y="160"/>
                  </a:cubicBezTo>
                  <a:cubicBezTo>
                    <a:pt x="130" y="245"/>
                    <a:pt x="130" y="245"/>
                    <a:pt x="130" y="245"/>
                  </a:cubicBezTo>
                  <a:cubicBezTo>
                    <a:pt x="130" y="251"/>
                    <a:pt x="134" y="256"/>
                    <a:pt x="140" y="256"/>
                  </a:cubicBezTo>
                  <a:cubicBezTo>
                    <a:pt x="146" y="256"/>
                    <a:pt x="151" y="251"/>
                    <a:pt x="151" y="245"/>
                  </a:cubicBezTo>
                  <a:cubicBezTo>
                    <a:pt x="151" y="160"/>
                    <a:pt x="151" y="160"/>
                    <a:pt x="151" y="160"/>
                  </a:cubicBezTo>
                  <a:cubicBezTo>
                    <a:pt x="151" y="154"/>
                    <a:pt x="146" y="149"/>
                    <a:pt x="140" y="149"/>
                  </a:cubicBezTo>
                  <a:close/>
                  <a:moveTo>
                    <a:pt x="183" y="149"/>
                  </a:moveTo>
                  <a:cubicBezTo>
                    <a:pt x="177" y="149"/>
                    <a:pt x="172" y="154"/>
                    <a:pt x="172" y="160"/>
                  </a:cubicBezTo>
                  <a:cubicBezTo>
                    <a:pt x="172" y="245"/>
                    <a:pt x="172" y="245"/>
                    <a:pt x="172" y="245"/>
                  </a:cubicBezTo>
                  <a:cubicBezTo>
                    <a:pt x="172" y="251"/>
                    <a:pt x="177" y="256"/>
                    <a:pt x="183" y="256"/>
                  </a:cubicBezTo>
                  <a:cubicBezTo>
                    <a:pt x="189" y="256"/>
                    <a:pt x="194" y="251"/>
                    <a:pt x="194" y="245"/>
                  </a:cubicBezTo>
                  <a:cubicBezTo>
                    <a:pt x="194" y="160"/>
                    <a:pt x="194" y="160"/>
                    <a:pt x="194" y="160"/>
                  </a:cubicBezTo>
                  <a:cubicBezTo>
                    <a:pt x="194" y="154"/>
                    <a:pt x="189" y="149"/>
                    <a:pt x="183" y="149"/>
                  </a:cubicBezTo>
                  <a:close/>
                  <a:moveTo>
                    <a:pt x="226" y="117"/>
                  </a:moveTo>
                  <a:cubicBezTo>
                    <a:pt x="220" y="117"/>
                    <a:pt x="215" y="122"/>
                    <a:pt x="215" y="128"/>
                  </a:cubicBezTo>
                  <a:cubicBezTo>
                    <a:pt x="215" y="245"/>
                    <a:pt x="215" y="245"/>
                    <a:pt x="215" y="245"/>
                  </a:cubicBezTo>
                  <a:cubicBezTo>
                    <a:pt x="215" y="251"/>
                    <a:pt x="220" y="256"/>
                    <a:pt x="226" y="256"/>
                  </a:cubicBezTo>
                  <a:cubicBezTo>
                    <a:pt x="232" y="256"/>
                    <a:pt x="236" y="251"/>
                    <a:pt x="236" y="245"/>
                  </a:cubicBezTo>
                  <a:cubicBezTo>
                    <a:pt x="236" y="128"/>
                    <a:pt x="236" y="128"/>
                    <a:pt x="236" y="128"/>
                  </a:cubicBezTo>
                  <a:cubicBezTo>
                    <a:pt x="236" y="122"/>
                    <a:pt x="232" y="117"/>
                    <a:pt x="226" y="117"/>
                  </a:cubicBezTo>
                  <a:close/>
                  <a:moveTo>
                    <a:pt x="268" y="85"/>
                  </a:moveTo>
                  <a:cubicBezTo>
                    <a:pt x="262" y="85"/>
                    <a:pt x="258" y="90"/>
                    <a:pt x="258" y="96"/>
                  </a:cubicBezTo>
                  <a:cubicBezTo>
                    <a:pt x="258" y="245"/>
                    <a:pt x="258" y="245"/>
                    <a:pt x="258" y="245"/>
                  </a:cubicBezTo>
                  <a:cubicBezTo>
                    <a:pt x="258" y="251"/>
                    <a:pt x="262" y="256"/>
                    <a:pt x="268" y="256"/>
                  </a:cubicBezTo>
                  <a:cubicBezTo>
                    <a:pt x="274" y="256"/>
                    <a:pt x="279" y="251"/>
                    <a:pt x="279" y="245"/>
                  </a:cubicBezTo>
                  <a:cubicBezTo>
                    <a:pt x="279" y="96"/>
                    <a:pt x="279" y="96"/>
                    <a:pt x="279" y="96"/>
                  </a:cubicBezTo>
                  <a:cubicBezTo>
                    <a:pt x="279" y="90"/>
                    <a:pt x="274" y="85"/>
                    <a:pt x="268" y="85"/>
                  </a:cubicBezTo>
                  <a:close/>
                  <a:moveTo>
                    <a:pt x="300" y="7"/>
                  </a:moveTo>
                  <a:cubicBezTo>
                    <a:pt x="298" y="4"/>
                    <a:pt x="296" y="2"/>
                    <a:pt x="294" y="1"/>
                  </a:cubicBezTo>
                  <a:cubicBezTo>
                    <a:pt x="292" y="0"/>
                    <a:pt x="291" y="0"/>
                    <a:pt x="290" y="0"/>
                  </a:cubicBezTo>
                  <a:cubicBezTo>
                    <a:pt x="247" y="0"/>
                    <a:pt x="247" y="0"/>
                    <a:pt x="247" y="0"/>
                  </a:cubicBezTo>
                  <a:cubicBezTo>
                    <a:pt x="241" y="0"/>
                    <a:pt x="236" y="5"/>
                    <a:pt x="236" y="11"/>
                  </a:cubicBezTo>
                  <a:cubicBezTo>
                    <a:pt x="236" y="17"/>
                    <a:pt x="241" y="21"/>
                    <a:pt x="247" y="21"/>
                  </a:cubicBezTo>
                  <a:cubicBezTo>
                    <a:pt x="264" y="21"/>
                    <a:pt x="264" y="21"/>
                    <a:pt x="264" y="21"/>
                  </a:cubicBezTo>
                  <a:cubicBezTo>
                    <a:pt x="179" y="107"/>
                    <a:pt x="179" y="107"/>
                    <a:pt x="179" y="107"/>
                  </a:cubicBezTo>
                  <a:cubicBezTo>
                    <a:pt x="98" y="107"/>
                    <a:pt x="98" y="107"/>
                    <a:pt x="98" y="107"/>
                  </a:cubicBezTo>
                  <a:cubicBezTo>
                    <a:pt x="95" y="107"/>
                    <a:pt x="93" y="107"/>
                    <a:pt x="91" y="109"/>
                  </a:cubicBezTo>
                  <a:cubicBezTo>
                    <a:pt x="6" y="173"/>
                    <a:pt x="6" y="173"/>
                    <a:pt x="6" y="173"/>
                  </a:cubicBezTo>
                  <a:cubicBezTo>
                    <a:pt x="1" y="176"/>
                    <a:pt x="0" y="183"/>
                    <a:pt x="4" y="188"/>
                  </a:cubicBezTo>
                  <a:cubicBezTo>
                    <a:pt x="6" y="191"/>
                    <a:pt x="9" y="192"/>
                    <a:pt x="12" y="192"/>
                  </a:cubicBezTo>
                  <a:cubicBezTo>
                    <a:pt x="15" y="192"/>
                    <a:pt x="17" y="191"/>
                    <a:pt x="19" y="190"/>
                  </a:cubicBezTo>
                  <a:cubicBezTo>
                    <a:pt x="101" y="128"/>
                    <a:pt x="101" y="128"/>
                    <a:pt x="101" y="128"/>
                  </a:cubicBezTo>
                  <a:cubicBezTo>
                    <a:pt x="183" y="128"/>
                    <a:pt x="183" y="128"/>
                    <a:pt x="183" y="128"/>
                  </a:cubicBezTo>
                  <a:cubicBezTo>
                    <a:pt x="186" y="128"/>
                    <a:pt x="189" y="127"/>
                    <a:pt x="191" y="125"/>
                  </a:cubicBezTo>
                  <a:cubicBezTo>
                    <a:pt x="279" y="36"/>
                    <a:pt x="279" y="36"/>
                    <a:pt x="279" y="36"/>
                  </a:cubicBezTo>
                  <a:cubicBezTo>
                    <a:pt x="279" y="53"/>
                    <a:pt x="279" y="53"/>
                    <a:pt x="279" y="53"/>
                  </a:cubicBezTo>
                  <a:cubicBezTo>
                    <a:pt x="279" y="59"/>
                    <a:pt x="284" y="64"/>
                    <a:pt x="290" y="64"/>
                  </a:cubicBezTo>
                  <a:cubicBezTo>
                    <a:pt x="296" y="64"/>
                    <a:pt x="300" y="59"/>
                    <a:pt x="300" y="53"/>
                  </a:cubicBezTo>
                  <a:cubicBezTo>
                    <a:pt x="300" y="11"/>
                    <a:pt x="300" y="11"/>
                    <a:pt x="300" y="11"/>
                  </a:cubicBezTo>
                  <a:cubicBezTo>
                    <a:pt x="300" y="9"/>
                    <a:pt x="300" y="8"/>
                    <a:pt x="300" y="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200"/>
            </a:p>
          </p:txBody>
        </p:sp>
        <p:sp>
          <p:nvSpPr>
            <p:cNvPr id="45" name="Freeform 263">
              <a:extLst>
                <a:ext uri="{FF2B5EF4-FFF2-40B4-BE49-F238E27FC236}">
                  <a16:creationId xmlns:a16="http://schemas.microsoft.com/office/drawing/2014/main" id="{732FC212-C124-C8B0-7B5D-4A31B9A3CED3}"/>
                </a:ext>
              </a:extLst>
            </p:cNvPr>
            <p:cNvSpPr>
              <a:spLocks noEditPoints="1"/>
            </p:cNvSpPr>
            <p:nvPr/>
          </p:nvSpPr>
          <p:spPr bwMode="auto">
            <a:xfrm>
              <a:off x="4383" y="2091"/>
              <a:ext cx="340" cy="341"/>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200"/>
            </a:p>
          </p:txBody>
        </p:sp>
      </p:grpSp>
      <p:sp>
        <p:nvSpPr>
          <p:cNvPr id="46" name="Rectangle 45">
            <a:extLst>
              <a:ext uri="{FF2B5EF4-FFF2-40B4-BE49-F238E27FC236}">
                <a16:creationId xmlns:a16="http://schemas.microsoft.com/office/drawing/2014/main" id="{04AC8F50-C771-0C0B-2C24-5C5880EA1DC7}"/>
              </a:ext>
            </a:extLst>
          </p:cNvPr>
          <p:cNvSpPr/>
          <p:nvPr>
            <p:custDataLst>
              <p:tags r:id="rId14"/>
            </p:custDataLst>
          </p:nvPr>
        </p:nvSpPr>
        <p:spPr bwMode="gray">
          <a:xfrm rot="16200000">
            <a:off x="6940349" y="2927364"/>
            <a:ext cx="1602411" cy="326946"/>
          </a:xfrm>
          <a:prstGeom prst="rect">
            <a:avLst/>
          </a:prstGeom>
          <a:solidFill>
            <a:schemeClr val="accent6"/>
          </a:solidFill>
          <a:ln w="3175" algn="ctr">
            <a:noFill/>
            <a:miter lim="800000"/>
            <a:headEnd/>
            <a:tailEnd/>
          </a:ln>
        </p:spPr>
        <p:txBody>
          <a:bodyPr wrap="square" lIns="36000" tIns="72000" rIns="36000" bIns="72000" rtlCol="0" anchor="ctr"/>
          <a:lstStyle/>
          <a:p>
            <a:pPr algn="ctr">
              <a:lnSpc>
                <a:spcPct val="106000"/>
              </a:lnSpc>
              <a:spcBef>
                <a:spcPts val="600"/>
              </a:spcBef>
              <a:buSzPct val="65000"/>
            </a:pPr>
            <a:r>
              <a:rPr lang="fr-FR" sz="1200" b="1">
                <a:solidFill>
                  <a:schemeClr val="bg1"/>
                </a:solidFill>
              </a:rPr>
              <a:t>Impact</a:t>
            </a:r>
            <a:endParaRPr lang="fr-FR" sz="1200">
              <a:solidFill>
                <a:schemeClr val="bg1"/>
              </a:solidFill>
            </a:endParaRPr>
          </a:p>
        </p:txBody>
      </p:sp>
      <p:sp>
        <p:nvSpPr>
          <p:cNvPr id="47" name="Rectangle 46">
            <a:extLst>
              <a:ext uri="{FF2B5EF4-FFF2-40B4-BE49-F238E27FC236}">
                <a16:creationId xmlns:a16="http://schemas.microsoft.com/office/drawing/2014/main" id="{BF2141F5-7F8D-5F5E-0D6F-C43E0136AD95}"/>
              </a:ext>
            </a:extLst>
          </p:cNvPr>
          <p:cNvSpPr/>
          <p:nvPr>
            <p:custDataLst>
              <p:tags r:id="rId15"/>
            </p:custDataLst>
          </p:nvPr>
        </p:nvSpPr>
        <p:spPr bwMode="gray">
          <a:xfrm rot="16200000">
            <a:off x="6232821" y="5237306"/>
            <a:ext cx="3017470" cy="326944"/>
          </a:xfrm>
          <a:prstGeom prst="rect">
            <a:avLst/>
          </a:prstGeom>
          <a:solidFill>
            <a:schemeClr val="accent6">
              <a:lumMod val="75000"/>
            </a:schemeClr>
          </a:solidFill>
          <a:ln w="3175" algn="ctr">
            <a:noFill/>
            <a:miter lim="800000"/>
            <a:headEnd/>
            <a:tailEnd/>
          </a:ln>
        </p:spPr>
        <p:txBody>
          <a:bodyPr wrap="square" lIns="36000" tIns="72000" rIns="36000" bIns="72000" rtlCol="0" anchor="ctr"/>
          <a:lstStyle/>
          <a:p>
            <a:pPr algn="ctr">
              <a:lnSpc>
                <a:spcPct val="106000"/>
              </a:lnSpc>
              <a:spcBef>
                <a:spcPts val="600"/>
              </a:spcBef>
              <a:buSzPct val="65000"/>
            </a:pPr>
            <a:r>
              <a:rPr lang="fr-FR" sz="1200" b="1" dirty="0">
                <a:solidFill>
                  <a:schemeClr val="bg1"/>
                </a:solidFill>
              </a:rPr>
              <a:t>Appui  financier</a:t>
            </a:r>
            <a:endParaRPr lang="fr-FR" sz="1200" dirty="0">
              <a:solidFill>
                <a:schemeClr val="bg1"/>
              </a:solidFill>
            </a:endParaRPr>
          </a:p>
        </p:txBody>
      </p:sp>
      <p:sp>
        <p:nvSpPr>
          <p:cNvPr id="49" name="Rectangle 48">
            <a:extLst>
              <a:ext uri="{FF2B5EF4-FFF2-40B4-BE49-F238E27FC236}">
                <a16:creationId xmlns:a16="http://schemas.microsoft.com/office/drawing/2014/main" id="{A943966B-82B3-D4F1-4171-06BEFDBB91E8}"/>
              </a:ext>
            </a:extLst>
          </p:cNvPr>
          <p:cNvSpPr/>
          <p:nvPr>
            <p:custDataLst>
              <p:tags r:id="rId16"/>
            </p:custDataLst>
          </p:nvPr>
        </p:nvSpPr>
        <p:spPr bwMode="gray">
          <a:xfrm>
            <a:off x="8124566" y="2285262"/>
            <a:ext cx="4635367" cy="1546595"/>
          </a:xfrm>
          <a:prstGeom prst="rect">
            <a:avLst/>
          </a:prstGeom>
          <a:noFill/>
          <a:ln w="19050" algn="ctr">
            <a:noFill/>
            <a:miter lim="800000"/>
            <a:headEnd/>
            <a:tailEnd/>
          </a:ln>
        </p:spPr>
        <p:txBody>
          <a:bodyPr wrap="square" lIns="88900" tIns="0" rIns="88900" bIns="0" rtlCol="0" anchor="t"/>
          <a:lstStyle/>
          <a:p>
            <a:pPr>
              <a:lnSpc>
                <a:spcPct val="106000"/>
              </a:lnSpc>
              <a:buFont typeface="Wingdings 2" pitchFamily="18" charset="2"/>
              <a:buNone/>
            </a:pPr>
            <a:r>
              <a:rPr lang="fr-FR" sz="1200" b="1" dirty="0">
                <a:solidFill>
                  <a:srgbClr val="004C99"/>
                </a:solidFill>
              </a:rPr>
              <a:t>Impacts attendus du projet</a:t>
            </a:r>
          </a:p>
          <a:p>
            <a:pPr marL="171450" indent="-171450">
              <a:lnSpc>
                <a:spcPct val="106000"/>
              </a:lnSpc>
              <a:spcBef>
                <a:spcPts val="300"/>
              </a:spcBef>
              <a:buFont typeface="Arial" panose="020B0604020202020204" pitchFamily="34" charset="0"/>
              <a:buChar char="•"/>
            </a:pPr>
            <a:r>
              <a:rPr lang="fr-FR" sz="1200" i="1" dirty="0"/>
              <a:t>Nombre d’emplois directs et/ou indirects sur les 3 prochaines années</a:t>
            </a:r>
          </a:p>
          <a:p>
            <a:pPr marL="171450" indent="-171450">
              <a:lnSpc>
                <a:spcPct val="106000"/>
              </a:lnSpc>
              <a:spcBef>
                <a:spcPts val="300"/>
              </a:spcBef>
              <a:buFont typeface="Arial" panose="020B0604020202020204" pitchFamily="34" charset="0"/>
              <a:buChar char="•"/>
            </a:pPr>
            <a:endParaRPr lang="fr-FR" sz="1200" i="1" dirty="0"/>
          </a:p>
        </p:txBody>
      </p:sp>
      <p:cxnSp>
        <p:nvCxnSpPr>
          <p:cNvPr id="51" name="Straight Connector 50">
            <a:extLst>
              <a:ext uri="{FF2B5EF4-FFF2-40B4-BE49-F238E27FC236}">
                <a16:creationId xmlns:a16="http://schemas.microsoft.com/office/drawing/2014/main" id="{9DFE7DED-2B36-8719-4AC8-4CEC06A0B477}"/>
              </a:ext>
            </a:extLst>
          </p:cNvPr>
          <p:cNvCxnSpPr>
            <a:cxnSpLocks/>
          </p:cNvCxnSpPr>
          <p:nvPr>
            <p:custDataLst>
              <p:tags r:id="rId17"/>
            </p:custDataLst>
          </p:nvPr>
        </p:nvCxnSpPr>
        <p:spPr>
          <a:xfrm>
            <a:off x="7860368" y="3847760"/>
            <a:ext cx="5163761" cy="1876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62CA6DC2-3D5C-4B2F-A405-DD9D87AA6FF7}"/>
              </a:ext>
            </a:extLst>
          </p:cNvPr>
          <p:cNvSpPr/>
          <p:nvPr>
            <p:custDataLst>
              <p:tags r:id="rId18"/>
            </p:custDataLst>
          </p:nvPr>
        </p:nvSpPr>
        <p:spPr bwMode="gray">
          <a:xfrm>
            <a:off x="1557649" y="2527764"/>
            <a:ext cx="5804600" cy="1219569"/>
          </a:xfrm>
          <a:prstGeom prst="rect">
            <a:avLst/>
          </a:prstGeom>
          <a:noFill/>
          <a:ln w="19050" algn="ctr">
            <a:noFill/>
            <a:miter lim="800000"/>
            <a:headEnd/>
            <a:tailEnd/>
          </a:ln>
        </p:spPr>
        <p:txBody>
          <a:bodyPr wrap="square" lIns="88900" tIns="0" rIns="88900" bIns="0" rtlCol="0" anchor="t"/>
          <a:lstStyle/>
          <a:p>
            <a:pPr algn="just">
              <a:lnSpc>
                <a:spcPct val="106000"/>
              </a:lnSpc>
            </a:pPr>
            <a:r>
              <a:rPr lang="fr-FR" sz="1200" i="1" dirty="0"/>
              <a:t>(</a:t>
            </a:r>
            <a:r>
              <a:rPr lang="fr-FR" sz="1100" i="1" dirty="0"/>
              <a:t>Quel besoin ou difficulté réelle votre projet cherche-t-il à résoudre ? Que proposez-vous pour répondre à ce problème ? En quoi est-ce innovant ou différenciant ?)</a:t>
            </a:r>
            <a:endParaRPr lang="fr-FR" sz="1200" i="1" dirty="0"/>
          </a:p>
        </p:txBody>
      </p:sp>
      <p:sp>
        <p:nvSpPr>
          <p:cNvPr id="54" name="Rectangle 53">
            <a:extLst>
              <a:ext uri="{FF2B5EF4-FFF2-40B4-BE49-F238E27FC236}">
                <a16:creationId xmlns:a16="http://schemas.microsoft.com/office/drawing/2014/main" id="{03862CF4-8BA1-CE4C-451F-5C4B1489E378}"/>
              </a:ext>
            </a:extLst>
          </p:cNvPr>
          <p:cNvSpPr/>
          <p:nvPr>
            <p:custDataLst>
              <p:tags r:id="rId19"/>
            </p:custDataLst>
          </p:nvPr>
        </p:nvSpPr>
        <p:spPr bwMode="gray">
          <a:xfrm>
            <a:off x="8120864" y="3912332"/>
            <a:ext cx="5293498" cy="426543"/>
          </a:xfrm>
          <a:prstGeom prst="rect">
            <a:avLst/>
          </a:prstGeom>
          <a:noFill/>
          <a:ln w="19050" algn="ctr">
            <a:noFill/>
            <a:miter lim="800000"/>
            <a:headEnd/>
            <a:tailEnd/>
          </a:ln>
        </p:spPr>
        <p:txBody>
          <a:bodyPr wrap="square" lIns="88900" tIns="0" rIns="88900" bIns="0" rtlCol="0" anchor="t"/>
          <a:lstStyle/>
          <a:p>
            <a:pPr>
              <a:lnSpc>
                <a:spcPct val="106000"/>
              </a:lnSpc>
              <a:buFont typeface="Wingdings 2" pitchFamily="18" charset="2"/>
              <a:buNone/>
            </a:pPr>
            <a:r>
              <a:rPr lang="fr-FR" sz="1200" b="1" dirty="0">
                <a:solidFill>
                  <a:srgbClr val="004C99"/>
                </a:solidFill>
              </a:rPr>
              <a:t>Appui financier attendu du projet NEXT IMPACT</a:t>
            </a:r>
            <a:endParaRPr lang="fr-FR" sz="1200" dirty="0">
              <a:solidFill>
                <a:srgbClr val="004C99"/>
              </a:solidFill>
            </a:endParaRPr>
          </a:p>
          <a:p>
            <a:pPr marL="171450" indent="-171450">
              <a:lnSpc>
                <a:spcPct val="106000"/>
              </a:lnSpc>
              <a:spcBef>
                <a:spcPts val="300"/>
              </a:spcBef>
              <a:buFont typeface="Arial" panose="020B0604020202020204" pitchFamily="34" charset="0"/>
              <a:buChar char="•"/>
            </a:pPr>
            <a:r>
              <a:rPr lang="fr-FR" sz="1200" i="1" dirty="0"/>
              <a:t>XXX USD demandé hors mis la contrepartie</a:t>
            </a:r>
          </a:p>
          <a:p>
            <a:pPr marL="171450" indent="-171450">
              <a:lnSpc>
                <a:spcPct val="106000"/>
              </a:lnSpc>
              <a:spcBef>
                <a:spcPts val="300"/>
              </a:spcBef>
              <a:buFont typeface="Arial" panose="020B0604020202020204" pitchFamily="34" charset="0"/>
              <a:buChar char="•"/>
            </a:pPr>
            <a:r>
              <a:rPr lang="fr-FR" sz="1200" i="1" dirty="0"/>
              <a:t>Contrepartie à apporter : XXX USD (</a:t>
            </a:r>
            <a:r>
              <a:rPr lang="fr-FR" sz="1200" i="1" dirty="0">
                <a:solidFill>
                  <a:srgbClr val="FF0000"/>
                </a:solidFill>
              </a:rPr>
              <a:t>guichet création uniquement</a:t>
            </a:r>
            <a:r>
              <a:rPr lang="fr-FR" sz="1200" i="1" dirty="0"/>
              <a:t>)</a:t>
            </a:r>
          </a:p>
          <a:p>
            <a:pPr marL="171450" indent="-171450">
              <a:lnSpc>
                <a:spcPct val="106000"/>
              </a:lnSpc>
              <a:spcBef>
                <a:spcPts val="300"/>
              </a:spcBef>
              <a:buFont typeface="Arial" panose="020B0604020202020204" pitchFamily="34" charset="0"/>
              <a:buChar char="•"/>
            </a:pPr>
            <a:r>
              <a:rPr lang="fr-FR" sz="1000" i="1" dirty="0"/>
              <a:t>Utilisation prévue : </a:t>
            </a:r>
            <a:r>
              <a:rPr lang="fr-FR" sz="900" i="1" dirty="0"/>
              <a:t>renseigner  tableau ci-dessous à partir de Tab 2 ‘Prévisions financières simplifiées’ (</a:t>
            </a:r>
            <a:r>
              <a:rPr lang="fr-FR" sz="900" i="1" dirty="0">
                <a:solidFill>
                  <a:srgbClr val="FF0000"/>
                </a:solidFill>
              </a:rPr>
              <a:t>guichet création uniquement</a:t>
            </a:r>
            <a:r>
              <a:rPr lang="fr-FR" sz="900" i="1" dirty="0"/>
              <a:t>)</a:t>
            </a:r>
            <a:endParaRPr lang="fr-FR" sz="1000" i="1" dirty="0"/>
          </a:p>
          <a:p>
            <a:pPr>
              <a:lnSpc>
                <a:spcPct val="106000"/>
              </a:lnSpc>
              <a:spcBef>
                <a:spcPts val="300"/>
              </a:spcBef>
            </a:pPr>
            <a:endParaRPr lang="fr-FR" sz="1100" i="1" dirty="0"/>
          </a:p>
        </p:txBody>
      </p:sp>
      <p:pic>
        <p:nvPicPr>
          <p:cNvPr id="6" name="Graphique 5" descr="Flèche en cercle avec un remplissage uni">
            <a:extLst>
              <a:ext uri="{FF2B5EF4-FFF2-40B4-BE49-F238E27FC236}">
                <a16:creationId xmlns:a16="http://schemas.microsoft.com/office/drawing/2014/main" id="{99B53BB9-5974-C927-2CF8-925A1C9467D5}"/>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804508" y="6103435"/>
            <a:ext cx="651936" cy="651936"/>
          </a:xfrm>
          <a:prstGeom prst="rect">
            <a:avLst/>
          </a:prstGeom>
        </p:spPr>
      </p:pic>
      <p:sp>
        <p:nvSpPr>
          <p:cNvPr id="7" name="Rectangle 6">
            <a:extLst>
              <a:ext uri="{FF2B5EF4-FFF2-40B4-BE49-F238E27FC236}">
                <a16:creationId xmlns:a16="http://schemas.microsoft.com/office/drawing/2014/main" id="{566F109B-2DBF-68B8-75F7-B21B8DEA14A9}"/>
              </a:ext>
            </a:extLst>
          </p:cNvPr>
          <p:cNvSpPr/>
          <p:nvPr>
            <p:custDataLst>
              <p:tags r:id="rId20"/>
            </p:custDataLst>
          </p:nvPr>
        </p:nvSpPr>
        <p:spPr bwMode="gray">
          <a:xfrm>
            <a:off x="1425671" y="5702839"/>
            <a:ext cx="5804599" cy="1219568"/>
          </a:xfrm>
          <a:prstGeom prst="rect">
            <a:avLst/>
          </a:prstGeom>
          <a:noFill/>
          <a:ln w="19050" algn="ctr">
            <a:noFill/>
            <a:miter lim="800000"/>
            <a:headEnd/>
            <a:tailEnd/>
          </a:ln>
        </p:spPr>
        <p:txBody>
          <a:bodyPr wrap="square" lIns="88900" tIns="0" rIns="88900" bIns="0" rtlCol="0" anchor="t"/>
          <a:lstStyle/>
          <a:p>
            <a:pPr>
              <a:lnSpc>
                <a:spcPct val="106000"/>
              </a:lnSpc>
              <a:buFont typeface="Wingdings 2" pitchFamily="18" charset="2"/>
              <a:buNone/>
            </a:pPr>
            <a:r>
              <a:rPr lang="fr-FR" sz="1200" b="1" dirty="0">
                <a:solidFill>
                  <a:srgbClr val="004C99"/>
                </a:solidFill>
              </a:rPr>
              <a:t>Maturité du projet </a:t>
            </a:r>
            <a:r>
              <a:rPr lang="fr-FR" sz="1000" i="1" dirty="0"/>
              <a:t>(Sélectionner la case de la bonne réponse puis écrire X)</a:t>
            </a:r>
            <a:endParaRPr lang="fr-FR" sz="1200" b="1" i="1" dirty="0">
              <a:solidFill>
                <a:srgbClr val="004C99"/>
              </a:solidFill>
            </a:endParaRPr>
          </a:p>
          <a:p>
            <a:pPr>
              <a:lnSpc>
                <a:spcPct val="106000"/>
              </a:lnSpc>
              <a:buFont typeface="Wingdings 2" pitchFamily="18" charset="2"/>
              <a:buNone/>
            </a:pPr>
            <a:r>
              <a:rPr lang="fr-FR" sz="1200" dirty="0"/>
              <a:t>☐ Idée / Concept</a:t>
            </a:r>
          </a:p>
          <a:p>
            <a:pPr>
              <a:lnSpc>
                <a:spcPct val="106000"/>
              </a:lnSpc>
              <a:buFont typeface="Wingdings 2" pitchFamily="18" charset="2"/>
              <a:buNone/>
            </a:pPr>
            <a:r>
              <a:rPr lang="fr-FR" sz="1200" dirty="0"/>
              <a:t>☐ Prototype développé</a:t>
            </a:r>
          </a:p>
          <a:p>
            <a:pPr>
              <a:lnSpc>
                <a:spcPct val="106000"/>
              </a:lnSpc>
              <a:buFont typeface="Wingdings 2" pitchFamily="18" charset="2"/>
              <a:buNone/>
            </a:pPr>
            <a:r>
              <a:rPr lang="fr-FR" sz="1200" dirty="0"/>
              <a:t>☐ Produit/service déjà lancé</a:t>
            </a:r>
          </a:p>
          <a:p>
            <a:pPr>
              <a:lnSpc>
                <a:spcPct val="106000"/>
              </a:lnSpc>
              <a:buFont typeface="Wingdings 2" pitchFamily="18" charset="2"/>
              <a:buNone/>
            </a:pPr>
            <a:r>
              <a:rPr lang="fr-FR" sz="1200" dirty="0"/>
              <a:t>☐ Premiers clients / ventes</a:t>
            </a:r>
          </a:p>
          <a:p>
            <a:pPr>
              <a:lnSpc>
                <a:spcPct val="106000"/>
              </a:lnSpc>
              <a:buFont typeface="Wingdings 2" pitchFamily="18" charset="2"/>
              <a:buNone/>
            </a:pPr>
            <a:r>
              <a:rPr lang="fr-FR" sz="1200" dirty="0"/>
              <a:t>☐ En phase de croissance / structuratio</a:t>
            </a:r>
            <a:r>
              <a:rPr lang="fr-FR" sz="1200" dirty="0">
                <a:solidFill>
                  <a:srgbClr val="004C99"/>
                </a:solidFill>
              </a:rPr>
              <a:t>n</a:t>
            </a:r>
          </a:p>
          <a:p>
            <a:pPr>
              <a:lnSpc>
                <a:spcPct val="106000"/>
              </a:lnSpc>
              <a:buFont typeface="Wingdings 2" pitchFamily="18" charset="2"/>
              <a:buNone/>
            </a:pPr>
            <a:endParaRPr lang="fr-FR" sz="1200" dirty="0">
              <a:solidFill>
                <a:srgbClr val="004C99"/>
              </a:solidFill>
            </a:endParaRPr>
          </a:p>
        </p:txBody>
      </p:sp>
      <p:sp>
        <p:nvSpPr>
          <p:cNvPr id="10" name="Rectangle 9">
            <a:extLst>
              <a:ext uri="{FF2B5EF4-FFF2-40B4-BE49-F238E27FC236}">
                <a16:creationId xmlns:a16="http://schemas.microsoft.com/office/drawing/2014/main" id="{33889F31-BBD8-FDE7-87DA-1FB7589E1915}"/>
              </a:ext>
            </a:extLst>
          </p:cNvPr>
          <p:cNvSpPr/>
          <p:nvPr>
            <p:custDataLst>
              <p:tags r:id="rId21"/>
            </p:custDataLst>
          </p:nvPr>
        </p:nvSpPr>
        <p:spPr bwMode="gray">
          <a:xfrm>
            <a:off x="8794531" y="5772061"/>
            <a:ext cx="3586713" cy="1080714"/>
          </a:xfrm>
          <a:prstGeom prst="rect">
            <a:avLst/>
          </a:prstGeom>
          <a:noFill/>
          <a:ln w="19050" algn="ctr">
            <a:noFill/>
            <a:miter lim="800000"/>
            <a:headEnd/>
            <a:tailEnd/>
          </a:ln>
        </p:spPr>
        <p:txBody>
          <a:bodyPr wrap="square" lIns="88900" tIns="0" rIns="88900" bIns="0" rtlCol="0" anchor="t"/>
          <a:lstStyle/>
          <a:p>
            <a:pPr>
              <a:lnSpc>
                <a:spcPct val="106000"/>
              </a:lnSpc>
              <a:buFont typeface="Wingdings 2" pitchFamily="18" charset="2"/>
              <a:buNone/>
            </a:pPr>
            <a:endParaRPr lang="fr-FR" sz="1200" i="1" dirty="0"/>
          </a:p>
        </p:txBody>
      </p:sp>
      <p:cxnSp>
        <p:nvCxnSpPr>
          <p:cNvPr id="13" name="Straight Connector 35">
            <a:extLst>
              <a:ext uri="{FF2B5EF4-FFF2-40B4-BE49-F238E27FC236}">
                <a16:creationId xmlns:a16="http://schemas.microsoft.com/office/drawing/2014/main" id="{DF7B44EE-531D-B24F-74BB-61A9A818D13A}"/>
              </a:ext>
            </a:extLst>
          </p:cNvPr>
          <p:cNvCxnSpPr>
            <a:cxnSpLocks/>
          </p:cNvCxnSpPr>
          <p:nvPr>
            <p:custDataLst>
              <p:tags r:id="rId22"/>
            </p:custDataLst>
          </p:nvPr>
        </p:nvCxnSpPr>
        <p:spPr>
          <a:xfrm>
            <a:off x="1130476" y="5563108"/>
            <a:ext cx="6231773" cy="0"/>
          </a:xfrm>
          <a:prstGeom prst="line">
            <a:avLst/>
          </a:prstGeom>
          <a:ln>
            <a:solidFill>
              <a:srgbClr val="D9D9D9"/>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18" name="Tableau 17">
            <a:extLst>
              <a:ext uri="{FF2B5EF4-FFF2-40B4-BE49-F238E27FC236}">
                <a16:creationId xmlns:a16="http://schemas.microsoft.com/office/drawing/2014/main" id="{959DDF12-7899-1083-6DB3-93112F363D69}"/>
              </a:ext>
            </a:extLst>
          </p:cNvPr>
          <p:cNvGraphicFramePr>
            <a:graphicFrameLocks noGrp="1"/>
          </p:cNvGraphicFramePr>
          <p:nvPr>
            <p:extLst>
              <p:ext uri="{D42A27DB-BD31-4B8C-83A1-F6EECF244321}">
                <p14:modId xmlns:p14="http://schemas.microsoft.com/office/powerpoint/2010/main" val="1820062645"/>
              </p:ext>
            </p:extLst>
          </p:nvPr>
        </p:nvGraphicFramePr>
        <p:xfrm>
          <a:off x="7974271" y="5001466"/>
          <a:ext cx="5293498" cy="1958340"/>
        </p:xfrm>
        <a:graphic>
          <a:graphicData uri="http://schemas.openxmlformats.org/drawingml/2006/table">
            <a:tbl>
              <a:tblPr firstRow="1" bandRow="1">
                <a:tableStyleId>{7DF18680-E054-41AD-8BC1-D1AEF772440D}</a:tableStyleId>
              </a:tblPr>
              <a:tblGrid>
                <a:gridCol w="3825036">
                  <a:extLst>
                    <a:ext uri="{9D8B030D-6E8A-4147-A177-3AD203B41FA5}">
                      <a16:colId xmlns:a16="http://schemas.microsoft.com/office/drawing/2014/main" val="2966978215"/>
                    </a:ext>
                  </a:extLst>
                </a:gridCol>
                <a:gridCol w="1468462">
                  <a:extLst>
                    <a:ext uri="{9D8B030D-6E8A-4147-A177-3AD203B41FA5}">
                      <a16:colId xmlns:a16="http://schemas.microsoft.com/office/drawing/2014/main" val="1903423057"/>
                    </a:ext>
                  </a:extLst>
                </a:gridCol>
              </a:tblGrid>
              <a:tr h="0">
                <a:tc>
                  <a:txBody>
                    <a:bodyPr/>
                    <a:lstStyle/>
                    <a:p>
                      <a:r>
                        <a:rPr lang="fr-FR" sz="1050" dirty="0"/>
                        <a:t>Poste</a:t>
                      </a:r>
                    </a:p>
                  </a:txBody>
                  <a:tcPr/>
                </a:tc>
                <a:tc>
                  <a:txBody>
                    <a:bodyPr/>
                    <a:lstStyle/>
                    <a:p>
                      <a:r>
                        <a:rPr lang="fr-FR" sz="1050" dirty="0"/>
                        <a:t>Montant en USD</a:t>
                      </a:r>
                    </a:p>
                  </a:txBody>
                  <a:tcPr/>
                </a:tc>
                <a:extLst>
                  <a:ext uri="{0D108BD9-81ED-4DB2-BD59-A6C34878D82A}">
                    <a16:rowId xmlns:a16="http://schemas.microsoft.com/office/drawing/2014/main" val="2154891937"/>
                  </a:ext>
                </a:extLst>
              </a:tr>
              <a:tr h="176982">
                <a:tc>
                  <a:txBody>
                    <a:bodyPr/>
                    <a:lstStyle/>
                    <a:p>
                      <a:r>
                        <a:rPr lang="fr-FR" sz="1000" b="0" dirty="0"/>
                        <a:t>Validation de l’opportunité : études</a:t>
                      </a:r>
                    </a:p>
                  </a:txBody>
                  <a:tcPr anchor="ctr"/>
                </a:tc>
                <a:tc>
                  <a:txBody>
                    <a:bodyPr/>
                    <a:lstStyle/>
                    <a:p>
                      <a:endParaRPr lang="fr-FR" sz="900" b="0" dirty="0"/>
                    </a:p>
                  </a:txBody>
                  <a:tcPr/>
                </a:tc>
                <a:extLst>
                  <a:ext uri="{0D108BD9-81ED-4DB2-BD59-A6C34878D82A}">
                    <a16:rowId xmlns:a16="http://schemas.microsoft.com/office/drawing/2014/main" val="3086725759"/>
                  </a:ext>
                </a:extLst>
              </a:tr>
              <a:tr h="176982">
                <a:tc>
                  <a:txBody>
                    <a:bodyPr/>
                    <a:lstStyle/>
                    <a:p>
                      <a:r>
                        <a:rPr lang="fr-FR" sz="1000" b="0" dirty="0"/>
                        <a:t>Frais personnels : téléphone, déplacement, etc.</a:t>
                      </a:r>
                    </a:p>
                  </a:txBody>
                  <a:tcPr anchor="ctr"/>
                </a:tc>
                <a:tc>
                  <a:txBody>
                    <a:bodyPr/>
                    <a:lstStyle/>
                    <a:p>
                      <a:endParaRPr lang="fr-FR" sz="900" b="0" dirty="0"/>
                    </a:p>
                  </a:txBody>
                  <a:tcPr/>
                </a:tc>
                <a:extLst>
                  <a:ext uri="{0D108BD9-81ED-4DB2-BD59-A6C34878D82A}">
                    <a16:rowId xmlns:a16="http://schemas.microsoft.com/office/drawing/2014/main" val="1824441961"/>
                  </a:ext>
                </a:extLst>
              </a:tr>
              <a:tr h="176982">
                <a:tc>
                  <a:txBody>
                    <a:bodyPr/>
                    <a:lstStyle/>
                    <a:p>
                      <a:r>
                        <a:rPr lang="fr-FR" sz="1000" b="0" dirty="0"/>
                        <a:t>Développement et test de prototype</a:t>
                      </a:r>
                    </a:p>
                  </a:txBody>
                  <a:tcPr anchor="ctr"/>
                </a:tc>
                <a:tc>
                  <a:txBody>
                    <a:bodyPr/>
                    <a:lstStyle/>
                    <a:p>
                      <a:endParaRPr lang="fr-FR" sz="900" b="0" dirty="0"/>
                    </a:p>
                  </a:txBody>
                  <a:tcPr/>
                </a:tc>
                <a:extLst>
                  <a:ext uri="{0D108BD9-81ED-4DB2-BD59-A6C34878D82A}">
                    <a16:rowId xmlns:a16="http://schemas.microsoft.com/office/drawing/2014/main" val="3892569973"/>
                  </a:ext>
                </a:extLst>
              </a:tr>
              <a:tr h="176982">
                <a:tc>
                  <a:txBody>
                    <a:bodyPr/>
                    <a:lstStyle/>
                    <a:p>
                      <a:r>
                        <a:rPr lang="fr-FR" sz="1000" b="0" dirty="0"/>
                        <a:t>Validation commerciale de l’offre et acquisition de clients</a:t>
                      </a:r>
                    </a:p>
                  </a:txBody>
                  <a:tcPr anchor="ctr"/>
                </a:tc>
                <a:tc>
                  <a:txBody>
                    <a:bodyPr/>
                    <a:lstStyle/>
                    <a:p>
                      <a:endParaRPr lang="fr-FR" sz="900" b="0" dirty="0"/>
                    </a:p>
                  </a:txBody>
                  <a:tcPr/>
                </a:tc>
                <a:extLst>
                  <a:ext uri="{0D108BD9-81ED-4DB2-BD59-A6C34878D82A}">
                    <a16:rowId xmlns:a16="http://schemas.microsoft.com/office/drawing/2014/main" val="3895266872"/>
                  </a:ext>
                </a:extLst>
              </a:tr>
              <a:tr h="176982">
                <a:tc>
                  <a:txBody>
                    <a:bodyPr/>
                    <a:lstStyle/>
                    <a:p>
                      <a:r>
                        <a:rPr lang="fr-FR" sz="1000" b="0" dirty="0"/>
                        <a:t>Elaboration d’un plan stratégique, d’un business plan et docs associés</a:t>
                      </a:r>
                    </a:p>
                  </a:txBody>
                  <a:tcPr anchor="ctr"/>
                </a:tc>
                <a:tc>
                  <a:txBody>
                    <a:bodyPr/>
                    <a:lstStyle/>
                    <a:p>
                      <a:endParaRPr lang="fr-FR" sz="900" b="0" dirty="0"/>
                    </a:p>
                  </a:txBody>
                  <a:tcPr/>
                </a:tc>
                <a:extLst>
                  <a:ext uri="{0D108BD9-81ED-4DB2-BD59-A6C34878D82A}">
                    <a16:rowId xmlns:a16="http://schemas.microsoft.com/office/drawing/2014/main" val="1534611361"/>
                  </a:ext>
                </a:extLst>
              </a:tr>
              <a:tr h="176982">
                <a:tc>
                  <a:txBody>
                    <a:bodyPr/>
                    <a:lstStyle/>
                    <a:p>
                      <a:r>
                        <a:rPr lang="fr-FR" sz="1000" b="0" dirty="0"/>
                        <a:t>Formalisation et création de l’entreprise</a:t>
                      </a:r>
                    </a:p>
                  </a:txBody>
                  <a:tcPr anchor="ctr"/>
                </a:tc>
                <a:tc>
                  <a:txBody>
                    <a:bodyPr/>
                    <a:lstStyle/>
                    <a:p>
                      <a:endParaRPr lang="fr-FR" sz="900" b="0" dirty="0"/>
                    </a:p>
                  </a:txBody>
                  <a:tcPr/>
                </a:tc>
                <a:extLst>
                  <a:ext uri="{0D108BD9-81ED-4DB2-BD59-A6C34878D82A}">
                    <a16:rowId xmlns:a16="http://schemas.microsoft.com/office/drawing/2014/main" val="3583674502"/>
                  </a:ext>
                </a:extLst>
              </a:tr>
              <a:tr h="176982">
                <a:tc>
                  <a:txBody>
                    <a:bodyPr/>
                    <a:lstStyle/>
                    <a:p>
                      <a:r>
                        <a:rPr lang="fr-FR" sz="1000" b="0" dirty="0"/>
                        <a:t>Autres dépenses</a:t>
                      </a:r>
                    </a:p>
                  </a:txBody>
                  <a:tcPr anchor="ctr"/>
                </a:tc>
                <a:tc>
                  <a:txBody>
                    <a:bodyPr/>
                    <a:lstStyle/>
                    <a:p>
                      <a:endParaRPr lang="fr-FR" sz="900" b="0" dirty="0"/>
                    </a:p>
                  </a:txBody>
                  <a:tcPr/>
                </a:tc>
                <a:extLst>
                  <a:ext uri="{0D108BD9-81ED-4DB2-BD59-A6C34878D82A}">
                    <a16:rowId xmlns:a16="http://schemas.microsoft.com/office/drawing/2014/main" val="793288572"/>
                  </a:ext>
                </a:extLst>
              </a:tr>
            </a:tbl>
          </a:graphicData>
        </a:graphic>
      </p:graphicFrame>
      <p:sp>
        <p:nvSpPr>
          <p:cNvPr id="2" name="Rectangle 1">
            <a:extLst>
              <a:ext uri="{FF2B5EF4-FFF2-40B4-BE49-F238E27FC236}">
                <a16:creationId xmlns:a16="http://schemas.microsoft.com/office/drawing/2014/main" id="{1B4DEE93-9E05-753A-685F-9BE2AF5ADA78}"/>
              </a:ext>
            </a:extLst>
          </p:cNvPr>
          <p:cNvSpPr/>
          <p:nvPr>
            <p:custDataLst>
              <p:tags r:id="rId23"/>
            </p:custDataLst>
          </p:nvPr>
        </p:nvSpPr>
        <p:spPr bwMode="gray">
          <a:xfrm>
            <a:off x="352317" y="1756834"/>
            <a:ext cx="7851913" cy="173612"/>
          </a:xfrm>
          <a:prstGeom prst="rect">
            <a:avLst/>
          </a:prstGeom>
          <a:noFill/>
          <a:ln w="19050" algn="ctr">
            <a:noFill/>
            <a:miter lim="800000"/>
            <a:headEnd/>
            <a:tailEnd/>
          </a:ln>
        </p:spPr>
        <p:txBody>
          <a:bodyPr wrap="square" lIns="88900" tIns="0" rIns="88900" bIns="0" rtlCol="0" anchor="t"/>
          <a:lstStyle/>
          <a:p>
            <a:pPr>
              <a:lnSpc>
                <a:spcPct val="106000"/>
              </a:lnSpc>
              <a:spcBef>
                <a:spcPts val="300"/>
              </a:spcBef>
            </a:pPr>
            <a:r>
              <a:rPr lang="fr-FR" sz="1100" b="1" i="1" dirty="0">
                <a:solidFill>
                  <a:srgbClr val="FF0000"/>
                </a:solidFill>
              </a:rPr>
              <a:t>NB : Tous les montants doivent être exprimés en dollars USD sachant que le taux de change à considérer est 1 USD = 577 F CFA</a:t>
            </a:r>
          </a:p>
        </p:txBody>
      </p:sp>
    </p:spTree>
    <p:extLst>
      <p:ext uri="{BB962C8B-B14F-4D97-AF65-F5344CB8AC3E}">
        <p14:creationId xmlns:p14="http://schemas.microsoft.com/office/powerpoint/2010/main" val="341116320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22D7A6D-1DD5-4AC3-BA36-F8D01FE7DBD9}"/>
              </a:ext>
            </a:extLst>
          </p:cNvPr>
          <p:cNvSpPr>
            <a:spLocks noGrp="1"/>
          </p:cNvSpPr>
          <p:nvPr>
            <p:ph type="ftr" sz="quarter" idx="3"/>
          </p:nvPr>
        </p:nvSpPr>
        <p:spPr/>
        <p:txBody>
          <a:bodyPr/>
          <a:lstStyle/>
          <a:p>
            <a:pPr>
              <a:spcBef>
                <a:spcPts val="774"/>
              </a:spcBef>
              <a:buSzPct val="100000"/>
            </a:pPr>
            <a:r>
              <a:rPr lang="pt-BR" dirty="0"/>
              <a:t>© 2025 Confidential Document</a:t>
            </a:r>
          </a:p>
        </p:txBody>
      </p:sp>
      <p:sp>
        <p:nvSpPr>
          <p:cNvPr id="5" name="Title 2">
            <a:extLst>
              <a:ext uri="{FF2B5EF4-FFF2-40B4-BE49-F238E27FC236}">
                <a16:creationId xmlns:a16="http://schemas.microsoft.com/office/drawing/2014/main" id="{E51C2368-10AB-4B49-9075-3ED6F755DD18}"/>
              </a:ext>
            </a:extLst>
          </p:cNvPr>
          <p:cNvSpPr>
            <a:spLocks noGrp="1"/>
          </p:cNvSpPr>
          <p:nvPr>
            <p:ph type="title"/>
          </p:nvPr>
        </p:nvSpPr>
        <p:spPr>
          <a:xfrm>
            <a:off x="501652" y="317582"/>
            <a:ext cx="11162349" cy="430887"/>
          </a:xfrm>
        </p:spPr>
        <p:txBody>
          <a:bodyPr/>
          <a:lstStyle/>
          <a:p>
            <a:r>
              <a:rPr lang="fr-FR" sz="2800" b="1" dirty="0">
                <a:solidFill>
                  <a:srgbClr val="004C99"/>
                </a:solidFill>
              </a:rPr>
              <a:t>Présentation du projet </a:t>
            </a:r>
          </a:p>
        </p:txBody>
      </p:sp>
      <p:sp>
        <p:nvSpPr>
          <p:cNvPr id="3" name="Slide Number Placeholder 2">
            <a:extLst>
              <a:ext uri="{FF2B5EF4-FFF2-40B4-BE49-F238E27FC236}">
                <a16:creationId xmlns:a16="http://schemas.microsoft.com/office/drawing/2014/main" id="{BECBC85E-6683-4A87-8F75-BDAB46EA8B6A}"/>
              </a:ext>
            </a:extLst>
          </p:cNvPr>
          <p:cNvSpPr>
            <a:spLocks noGrp="1"/>
          </p:cNvSpPr>
          <p:nvPr>
            <p:ph type="sldNum" sz="quarter" idx="4"/>
          </p:nvPr>
        </p:nvSpPr>
        <p:spPr/>
        <p:txBody>
          <a:bodyPr/>
          <a:lstStyle/>
          <a:p>
            <a:pPr>
              <a:spcBef>
                <a:spcPts val="774"/>
              </a:spcBef>
              <a:buSzPct val="100000"/>
            </a:pPr>
            <a:fld id="{8CEAD05E-2714-4B34-B50B-B68BE1D7F5D9}" type="slidenum">
              <a:rPr lang="fr-FR" smtClean="0"/>
              <a:pPr>
                <a:spcBef>
                  <a:spcPts val="774"/>
                </a:spcBef>
                <a:buSzPct val="100000"/>
              </a:pPr>
              <a:t>3</a:t>
            </a:fld>
            <a:endParaRPr lang="fr-FR" dirty="0"/>
          </a:p>
        </p:txBody>
      </p:sp>
      <p:cxnSp>
        <p:nvCxnSpPr>
          <p:cNvPr id="32" name="Straight Connector 31">
            <a:extLst>
              <a:ext uri="{FF2B5EF4-FFF2-40B4-BE49-F238E27FC236}">
                <a16:creationId xmlns:a16="http://schemas.microsoft.com/office/drawing/2014/main" id="{3B4A6111-4DF8-D0D1-4154-C0DE3BF67769}"/>
              </a:ext>
            </a:extLst>
          </p:cNvPr>
          <p:cNvCxnSpPr>
            <a:cxnSpLocks/>
          </p:cNvCxnSpPr>
          <p:nvPr>
            <p:custDataLst>
              <p:tags r:id="rId1"/>
            </p:custDataLst>
          </p:nvPr>
        </p:nvCxnSpPr>
        <p:spPr>
          <a:xfrm>
            <a:off x="501650" y="7012593"/>
            <a:ext cx="111888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EF620A7C-293B-4B4C-03F4-96746EE10932}"/>
              </a:ext>
            </a:extLst>
          </p:cNvPr>
          <p:cNvSpPr/>
          <p:nvPr>
            <p:custDataLst>
              <p:tags r:id="rId2"/>
            </p:custDataLst>
          </p:nvPr>
        </p:nvSpPr>
        <p:spPr bwMode="gray">
          <a:xfrm>
            <a:off x="501650" y="1304757"/>
            <a:ext cx="5844065" cy="358747"/>
          </a:xfrm>
          <a:prstGeom prst="rect">
            <a:avLst/>
          </a:prstGeom>
          <a:solidFill>
            <a:srgbClr val="004C99"/>
          </a:solidFill>
          <a:ln w="3175" algn="ctr">
            <a:noFill/>
            <a:miter lim="800000"/>
            <a:headEnd/>
            <a:tailEnd/>
          </a:ln>
        </p:spPr>
        <p:txBody>
          <a:bodyPr wrap="square" lIns="36000" tIns="72000" rIns="36000" bIns="72000" rtlCol="0" anchor="ctr"/>
          <a:lstStyle/>
          <a:p>
            <a:pPr algn="ctr">
              <a:lnSpc>
                <a:spcPct val="106000"/>
              </a:lnSpc>
              <a:spcBef>
                <a:spcPts val="600"/>
              </a:spcBef>
              <a:buSzPct val="65000"/>
            </a:pPr>
            <a:r>
              <a:rPr lang="fr-FR" sz="1200" b="1" dirty="0">
                <a:solidFill>
                  <a:schemeClr val="bg1"/>
                </a:solidFill>
              </a:rPr>
              <a:t>Présentation de l’entreprise (</a:t>
            </a:r>
            <a:r>
              <a:rPr lang="fr-FR" sz="1200" b="1" i="1" dirty="0">
                <a:solidFill>
                  <a:srgbClr val="FF0000"/>
                </a:solidFill>
              </a:rPr>
              <a:t>guichet création uniquement</a:t>
            </a:r>
            <a:r>
              <a:rPr lang="fr-FR" sz="1200" b="1" dirty="0">
                <a:solidFill>
                  <a:schemeClr val="bg1"/>
                </a:solidFill>
              </a:rPr>
              <a:t>)</a:t>
            </a:r>
            <a:endParaRPr lang="fr-FR" sz="1200" dirty="0">
              <a:solidFill>
                <a:schemeClr val="bg1"/>
              </a:solidFill>
            </a:endParaRPr>
          </a:p>
        </p:txBody>
      </p:sp>
      <p:sp>
        <p:nvSpPr>
          <p:cNvPr id="2" name="Rectangle 1">
            <a:extLst>
              <a:ext uri="{FF2B5EF4-FFF2-40B4-BE49-F238E27FC236}">
                <a16:creationId xmlns:a16="http://schemas.microsoft.com/office/drawing/2014/main" id="{AADAF31E-99A5-F47D-49AC-24CB992D70D5}"/>
              </a:ext>
            </a:extLst>
          </p:cNvPr>
          <p:cNvSpPr/>
          <p:nvPr>
            <p:custDataLst>
              <p:tags r:id="rId3"/>
            </p:custDataLst>
          </p:nvPr>
        </p:nvSpPr>
        <p:spPr bwMode="gray">
          <a:xfrm>
            <a:off x="6983551" y="1302877"/>
            <a:ext cx="5844065" cy="358747"/>
          </a:xfrm>
          <a:prstGeom prst="rect">
            <a:avLst/>
          </a:prstGeom>
          <a:solidFill>
            <a:srgbClr val="004C99"/>
          </a:solidFill>
          <a:ln w="3175" algn="ctr">
            <a:noFill/>
            <a:miter lim="800000"/>
            <a:headEnd/>
            <a:tailEnd/>
          </a:ln>
        </p:spPr>
        <p:txBody>
          <a:bodyPr wrap="square" lIns="36000" tIns="72000" rIns="36000" bIns="72000" rtlCol="0" anchor="ctr"/>
          <a:lstStyle/>
          <a:p>
            <a:pPr algn="ctr">
              <a:lnSpc>
                <a:spcPct val="106000"/>
              </a:lnSpc>
              <a:spcBef>
                <a:spcPts val="600"/>
              </a:spcBef>
              <a:buSzPct val="65000"/>
            </a:pPr>
            <a:r>
              <a:rPr lang="fr-FR" sz="1200" b="1" dirty="0">
                <a:solidFill>
                  <a:schemeClr val="bg1"/>
                </a:solidFill>
              </a:rPr>
              <a:t>Présentation de l’équipe</a:t>
            </a:r>
            <a:endParaRPr lang="fr-FR" sz="1200" dirty="0">
              <a:solidFill>
                <a:schemeClr val="bg1"/>
              </a:solidFill>
            </a:endParaRPr>
          </a:p>
        </p:txBody>
      </p:sp>
      <p:sp>
        <p:nvSpPr>
          <p:cNvPr id="6" name="Rectangle 5">
            <a:extLst>
              <a:ext uri="{FF2B5EF4-FFF2-40B4-BE49-F238E27FC236}">
                <a16:creationId xmlns:a16="http://schemas.microsoft.com/office/drawing/2014/main" id="{185D08F5-2BAB-EC00-56F0-8FF16D990B28}"/>
              </a:ext>
            </a:extLst>
          </p:cNvPr>
          <p:cNvSpPr/>
          <p:nvPr>
            <p:custDataLst>
              <p:tags r:id="rId4"/>
            </p:custDataLst>
          </p:nvPr>
        </p:nvSpPr>
        <p:spPr bwMode="gray">
          <a:xfrm>
            <a:off x="501650" y="1661624"/>
            <a:ext cx="5844065" cy="1538338"/>
          </a:xfrm>
          <a:prstGeom prst="rect">
            <a:avLst/>
          </a:prstGeom>
          <a:noFill/>
          <a:ln w="19050" algn="ctr">
            <a:noFill/>
            <a:miter lim="800000"/>
            <a:headEnd/>
            <a:tailEnd/>
          </a:ln>
        </p:spPr>
        <p:txBody>
          <a:bodyPr wrap="square" lIns="88900" tIns="0" rIns="88900" bIns="0" rtlCol="0" anchor="t"/>
          <a:lstStyle/>
          <a:p>
            <a:pPr>
              <a:lnSpc>
                <a:spcPct val="106000"/>
              </a:lnSpc>
              <a:buFont typeface="Wingdings 2" pitchFamily="18" charset="2"/>
              <a:buNone/>
            </a:pPr>
            <a:r>
              <a:rPr lang="fr-FR" sz="1200" b="1" dirty="0">
                <a:solidFill>
                  <a:srgbClr val="004C99"/>
                </a:solidFill>
              </a:rPr>
              <a:t>Informations générales sur l’entreprise </a:t>
            </a:r>
          </a:p>
          <a:p>
            <a:pPr marL="171450" indent="-171450">
              <a:lnSpc>
                <a:spcPct val="106000"/>
              </a:lnSpc>
              <a:buFont typeface="Arial" panose="020B0604020202020204" pitchFamily="34" charset="0"/>
              <a:buChar char="•"/>
            </a:pPr>
            <a:r>
              <a:rPr lang="fr-FR" sz="1200" i="1" dirty="0"/>
              <a:t>La forme juridique : Individuelle, Sarl, SAS, SA</a:t>
            </a:r>
          </a:p>
          <a:p>
            <a:pPr marL="171450" indent="-171450">
              <a:lnSpc>
                <a:spcPct val="106000"/>
              </a:lnSpc>
              <a:buFont typeface="Arial" panose="020B0604020202020204" pitchFamily="34" charset="0"/>
              <a:buChar char="•"/>
            </a:pPr>
            <a:r>
              <a:rPr lang="fr-FR" sz="1200" i="1" dirty="0"/>
              <a:t>Capital : montant en USD</a:t>
            </a:r>
          </a:p>
          <a:p>
            <a:pPr marL="171450" indent="-171450">
              <a:lnSpc>
                <a:spcPct val="106000"/>
              </a:lnSpc>
              <a:buFont typeface="Arial" panose="020B0604020202020204" pitchFamily="34" charset="0"/>
              <a:buChar char="•"/>
            </a:pPr>
            <a:r>
              <a:rPr lang="fr-FR" sz="1200" i="1" dirty="0"/>
              <a:t>Le Siège social : adresse juridique de l’entreprise</a:t>
            </a:r>
          </a:p>
          <a:p>
            <a:pPr marL="171450" indent="-171450">
              <a:lnSpc>
                <a:spcPct val="106000"/>
              </a:lnSpc>
              <a:buFont typeface="Arial" panose="020B0604020202020204" pitchFamily="34" charset="0"/>
              <a:buChar char="•"/>
            </a:pPr>
            <a:r>
              <a:rPr lang="fr-FR" sz="1200" i="1" dirty="0"/>
              <a:t>Année de création ou de démarrage effectif des activités : Mois/Année</a:t>
            </a:r>
          </a:p>
          <a:p>
            <a:pPr marL="171450" indent="-171450">
              <a:lnSpc>
                <a:spcPct val="106000"/>
              </a:lnSpc>
              <a:buFont typeface="Arial" panose="020B0604020202020204" pitchFamily="34" charset="0"/>
              <a:buChar char="•"/>
            </a:pPr>
            <a:r>
              <a:rPr lang="fr-FR" sz="1200" i="1" dirty="0"/>
              <a:t>La couverture géographique de l’entreprise et ses activités : lieu d’implantation de l’entreprise et différentes zones couvertes</a:t>
            </a:r>
          </a:p>
        </p:txBody>
      </p:sp>
      <p:sp>
        <p:nvSpPr>
          <p:cNvPr id="7" name="Rectangle 6">
            <a:extLst>
              <a:ext uri="{FF2B5EF4-FFF2-40B4-BE49-F238E27FC236}">
                <a16:creationId xmlns:a16="http://schemas.microsoft.com/office/drawing/2014/main" id="{C5C11968-5F7B-F5B3-84B2-71E750799680}"/>
              </a:ext>
            </a:extLst>
          </p:cNvPr>
          <p:cNvSpPr/>
          <p:nvPr>
            <p:custDataLst>
              <p:tags r:id="rId5"/>
            </p:custDataLst>
          </p:nvPr>
        </p:nvSpPr>
        <p:spPr bwMode="gray">
          <a:xfrm>
            <a:off x="515412" y="3559231"/>
            <a:ext cx="5844065" cy="2411799"/>
          </a:xfrm>
          <a:prstGeom prst="rect">
            <a:avLst/>
          </a:prstGeom>
          <a:noFill/>
          <a:ln w="19050" algn="ctr">
            <a:noFill/>
            <a:miter lim="800000"/>
            <a:headEnd/>
            <a:tailEnd/>
          </a:ln>
        </p:spPr>
        <p:txBody>
          <a:bodyPr wrap="square" lIns="88900" tIns="0" rIns="88900" bIns="0" rtlCol="0" anchor="t"/>
          <a:lstStyle/>
          <a:p>
            <a:pPr>
              <a:lnSpc>
                <a:spcPct val="106000"/>
              </a:lnSpc>
              <a:buFont typeface="Wingdings 2" pitchFamily="18" charset="2"/>
              <a:buNone/>
            </a:pPr>
            <a:r>
              <a:rPr lang="fr-FR" sz="1200" b="1" dirty="0">
                <a:solidFill>
                  <a:srgbClr val="004C99"/>
                </a:solidFill>
              </a:rPr>
              <a:t>Historique de l’entreprise</a:t>
            </a:r>
          </a:p>
          <a:p>
            <a:pPr marL="171450" indent="-171450">
              <a:lnSpc>
                <a:spcPct val="106000"/>
              </a:lnSpc>
              <a:buFont typeface="Arial" panose="020B0604020202020204" pitchFamily="34" charset="0"/>
              <a:buChar char="•"/>
            </a:pPr>
            <a:r>
              <a:rPr lang="fr-FR" sz="1200" i="1" dirty="0"/>
              <a:t>Nombre d’employés</a:t>
            </a:r>
          </a:p>
          <a:p>
            <a:pPr marL="171450" indent="-171450">
              <a:lnSpc>
                <a:spcPct val="106000"/>
              </a:lnSpc>
              <a:buFont typeface="Arial" panose="020B0604020202020204" pitchFamily="34" charset="0"/>
              <a:buChar char="•"/>
            </a:pPr>
            <a:r>
              <a:rPr lang="fr-FR" sz="1200" i="1" dirty="0"/>
              <a:t>Chiffre d’affaires réalisés / Nbre de clients</a:t>
            </a:r>
          </a:p>
          <a:p>
            <a:pPr marL="171450" indent="-171450">
              <a:lnSpc>
                <a:spcPct val="106000"/>
              </a:lnSpc>
              <a:buFont typeface="Arial" panose="020B0604020202020204" pitchFamily="34" charset="0"/>
              <a:buChar char="•"/>
            </a:pPr>
            <a:r>
              <a:rPr lang="fr-FR" sz="1200" i="1" dirty="0"/>
              <a:t>Evènements clés / Réussites notables : prix obtenu, montant encaissé</a:t>
            </a:r>
          </a:p>
        </p:txBody>
      </p:sp>
      <p:sp>
        <p:nvSpPr>
          <p:cNvPr id="8" name="Rectangle 7">
            <a:extLst>
              <a:ext uri="{FF2B5EF4-FFF2-40B4-BE49-F238E27FC236}">
                <a16:creationId xmlns:a16="http://schemas.microsoft.com/office/drawing/2014/main" id="{31E6FE3B-B636-05C1-73B8-7D4E24A9F9CA}"/>
              </a:ext>
            </a:extLst>
          </p:cNvPr>
          <p:cNvSpPr/>
          <p:nvPr>
            <p:custDataLst>
              <p:tags r:id="rId6"/>
            </p:custDataLst>
          </p:nvPr>
        </p:nvSpPr>
        <p:spPr bwMode="gray">
          <a:xfrm>
            <a:off x="6983550" y="3559231"/>
            <a:ext cx="6107726" cy="1915024"/>
          </a:xfrm>
          <a:prstGeom prst="rect">
            <a:avLst/>
          </a:prstGeom>
          <a:noFill/>
          <a:ln w="19050" algn="ctr">
            <a:noFill/>
            <a:miter lim="800000"/>
            <a:headEnd/>
            <a:tailEnd/>
          </a:ln>
        </p:spPr>
        <p:txBody>
          <a:bodyPr wrap="square" lIns="88900" tIns="0" rIns="88900" bIns="0" rtlCol="0" anchor="t"/>
          <a:lstStyle/>
          <a:p>
            <a:pPr>
              <a:lnSpc>
                <a:spcPct val="106000"/>
              </a:lnSpc>
              <a:buFont typeface="Wingdings 2" pitchFamily="18" charset="2"/>
              <a:buNone/>
            </a:pPr>
            <a:r>
              <a:rPr lang="fr-FR" sz="1200" b="1" dirty="0">
                <a:solidFill>
                  <a:srgbClr val="004C99"/>
                </a:solidFill>
              </a:rPr>
              <a:t>Présentation de l’équipe </a:t>
            </a:r>
          </a:p>
          <a:p>
            <a:pPr marL="171450" indent="-171450">
              <a:lnSpc>
                <a:spcPct val="106000"/>
              </a:lnSpc>
              <a:buFont typeface="Arial" panose="020B0604020202020204" pitchFamily="34" charset="0"/>
              <a:buChar char="•"/>
            </a:pPr>
            <a:r>
              <a:rPr lang="fr-FR" sz="1200" i="1" dirty="0"/>
              <a:t>Personne clé 1 : Nom et prénom, diplôme, poste et nombre d’années d’expérience</a:t>
            </a:r>
          </a:p>
          <a:p>
            <a:pPr marL="171450" indent="-171450">
              <a:lnSpc>
                <a:spcPct val="106000"/>
              </a:lnSpc>
              <a:buFont typeface="Arial" panose="020B0604020202020204" pitchFamily="34" charset="0"/>
              <a:buChar char="•"/>
            </a:pPr>
            <a:r>
              <a:rPr lang="fr-FR" sz="1200" i="1" dirty="0"/>
              <a:t>Personne clé 2 : Nom et prénom, diplôme, poste et nombre d’années d’expérience</a:t>
            </a:r>
          </a:p>
          <a:p>
            <a:pPr marL="171450" indent="-171450">
              <a:lnSpc>
                <a:spcPct val="106000"/>
              </a:lnSpc>
              <a:buFont typeface="Arial" panose="020B0604020202020204" pitchFamily="34" charset="0"/>
              <a:buChar char="•"/>
            </a:pPr>
            <a:r>
              <a:rPr lang="fr-FR" sz="1200" i="1" dirty="0"/>
              <a:t>Personne clé 3 : Nom et prénom, diplôme, poste et nombre d’années d’expérience</a:t>
            </a:r>
          </a:p>
          <a:p>
            <a:pPr marL="171450" indent="-171450">
              <a:lnSpc>
                <a:spcPct val="106000"/>
              </a:lnSpc>
              <a:buFont typeface="Arial" panose="020B0604020202020204" pitchFamily="34" charset="0"/>
              <a:buChar char="•"/>
            </a:pPr>
            <a:endParaRPr lang="fr-FR" sz="1200" i="1" dirty="0"/>
          </a:p>
          <a:p>
            <a:pPr marL="171450" indent="-171450">
              <a:lnSpc>
                <a:spcPct val="106000"/>
              </a:lnSpc>
              <a:buFont typeface="Arial" panose="020B0604020202020204" pitchFamily="34" charset="0"/>
              <a:buChar char="•"/>
            </a:pPr>
            <a:endParaRPr lang="fr-FR" sz="1200" i="1" dirty="0"/>
          </a:p>
        </p:txBody>
      </p:sp>
      <p:sp>
        <p:nvSpPr>
          <p:cNvPr id="10" name="Rectangle 9">
            <a:extLst>
              <a:ext uri="{FF2B5EF4-FFF2-40B4-BE49-F238E27FC236}">
                <a16:creationId xmlns:a16="http://schemas.microsoft.com/office/drawing/2014/main" id="{100A289C-981A-A569-D1AD-20E204B3B6B0}"/>
              </a:ext>
            </a:extLst>
          </p:cNvPr>
          <p:cNvSpPr/>
          <p:nvPr>
            <p:custDataLst>
              <p:tags r:id="rId7"/>
            </p:custDataLst>
          </p:nvPr>
        </p:nvSpPr>
        <p:spPr bwMode="gray">
          <a:xfrm>
            <a:off x="6983550" y="1789809"/>
            <a:ext cx="5844065" cy="1346278"/>
          </a:xfrm>
          <a:prstGeom prst="rect">
            <a:avLst/>
          </a:prstGeom>
          <a:noFill/>
          <a:ln w="19050" algn="ctr">
            <a:noFill/>
            <a:miter lim="800000"/>
            <a:headEnd/>
            <a:tailEnd/>
          </a:ln>
        </p:spPr>
        <p:txBody>
          <a:bodyPr wrap="square" lIns="88900" tIns="0" rIns="88900" bIns="0" rtlCol="0" anchor="t"/>
          <a:lstStyle/>
          <a:p>
            <a:pPr>
              <a:lnSpc>
                <a:spcPct val="106000"/>
              </a:lnSpc>
              <a:buFont typeface="Wingdings 2" pitchFamily="18" charset="2"/>
              <a:buNone/>
            </a:pPr>
            <a:r>
              <a:rPr lang="fr-FR" sz="1200" b="1" dirty="0">
                <a:solidFill>
                  <a:srgbClr val="004C99"/>
                </a:solidFill>
              </a:rPr>
              <a:t>Présentation de l’actionnariat </a:t>
            </a:r>
          </a:p>
          <a:p>
            <a:pPr marL="171450" indent="-171450">
              <a:lnSpc>
                <a:spcPct val="106000"/>
              </a:lnSpc>
              <a:buFont typeface="Arial" panose="020B0604020202020204" pitchFamily="34" charset="0"/>
              <a:buChar char="•"/>
            </a:pPr>
            <a:r>
              <a:rPr lang="fr-FR" sz="1200" i="1" dirty="0"/>
              <a:t>Actionnaire 1 : Nom et prénom, % des parts sociales</a:t>
            </a:r>
          </a:p>
          <a:p>
            <a:pPr marL="171450" indent="-171450">
              <a:lnSpc>
                <a:spcPct val="106000"/>
              </a:lnSpc>
              <a:buFont typeface="Arial" panose="020B0604020202020204" pitchFamily="34" charset="0"/>
              <a:buChar char="•"/>
            </a:pPr>
            <a:r>
              <a:rPr lang="fr-FR" sz="1200" i="1" dirty="0"/>
              <a:t>Actionnaire 2 : Nom et prénom, % des parts sociales</a:t>
            </a:r>
          </a:p>
          <a:p>
            <a:pPr marL="171450" indent="-171450">
              <a:lnSpc>
                <a:spcPct val="106000"/>
              </a:lnSpc>
              <a:buFont typeface="Arial" panose="020B0604020202020204" pitchFamily="34" charset="0"/>
              <a:buChar char="•"/>
            </a:pPr>
            <a:r>
              <a:rPr lang="fr-FR" sz="1200" i="1" dirty="0"/>
              <a:t>Actionnaire X : Nom et prénom, % des parts sociales</a:t>
            </a:r>
          </a:p>
          <a:p>
            <a:pPr marL="171450" indent="-171450">
              <a:lnSpc>
                <a:spcPct val="106000"/>
              </a:lnSpc>
              <a:buFont typeface="Arial" panose="020B0604020202020204" pitchFamily="34" charset="0"/>
              <a:buChar char="•"/>
            </a:pPr>
            <a:r>
              <a:rPr lang="fr-FR" sz="1200" i="1" dirty="0"/>
              <a:t>…..</a:t>
            </a:r>
          </a:p>
          <a:p>
            <a:pPr marL="171450" indent="-171450">
              <a:lnSpc>
                <a:spcPct val="106000"/>
              </a:lnSpc>
              <a:buFont typeface="Arial" panose="020B0604020202020204" pitchFamily="34" charset="0"/>
              <a:buChar char="•"/>
            </a:pPr>
            <a:endParaRPr lang="fr-FR" sz="1200" i="1" dirty="0"/>
          </a:p>
          <a:p>
            <a:pPr marL="171450" indent="-171450">
              <a:lnSpc>
                <a:spcPct val="106000"/>
              </a:lnSpc>
              <a:buFont typeface="Arial" panose="020B0604020202020204" pitchFamily="34" charset="0"/>
              <a:buChar char="•"/>
            </a:pPr>
            <a:endParaRPr lang="fr-FR" sz="1200" i="1" dirty="0"/>
          </a:p>
        </p:txBody>
      </p:sp>
      <p:cxnSp>
        <p:nvCxnSpPr>
          <p:cNvPr id="11" name="Straight Connector 10">
            <a:extLst>
              <a:ext uri="{FF2B5EF4-FFF2-40B4-BE49-F238E27FC236}">
                <a16:creationId xmlns:a16="http://schemas.microsoft.com/office/drawing/2014/main" id="{6A3EDDBB-9908-1F2F-4014-3CC8FDC41F33}"/>
              </a:ext>
            </a:extLst>
          </p:cNvPr>
          <p:cNvCxnSpPr>
            <a:cxnSpLocks/>
          </p:cNvCxnSpPr>
          <p:nvPr>
            <p:custDataLst>
              <p:tags r:id="rId8"/>
            </p:custDataLst>
          </p:nvPr>
        </p:nvCxnSpPr>
        <p:spPr>
          <a:xfrm flipV="1">
            <a:off x="6613088" y="1853684"/>
            <a:ext cx="0" cy="506034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Date Placeholder 1">
            <a:extLst>
              <a:ext uri="{FF2B5EF4-FFF2-40B4-BE49-F238E27FC236}">
                <a16:creationId xmlns:a16="http://schemas.microsoft.com/office/drawing/2014/main" id="{401ADB08-07CA-4463-F565-F737769584FE}"/>
              </a:ext>
            </a:extLst>
          </p:cNvPr>
          <p:cNvSpPr>
            <a:spLocks noGrp="1"/>
          </p:cNvSpPr>
          <p:nvPr>
            <p:ph type="dt" sz="half" idx="2"/>
          </p:nvPr>
        </p:nvSpPr>
        <p:spPr>
          <a:xfrm>
            <a:off x="6983551" y="7140779"/>
            <a:ext cx="5397693" cy="138499"/>
          </a:xfrm>
        </p:spPr>
        <p:txBody>
          <a:bodyPr/>
          <a:lstStyle/>
          <a:p>
            <a:pPr>
              <a:buSzPct val="100000"/>
              <a:buFont typeface="Arial"/>
              <a:buNone/>
            </a:pPr>
            <a:r>
              <a:rPr lang="fr-FR" dirty="0"/>
              <a:t>FP2E| Sémé Citiy | Banque Mondiale  | TPC / CP | NEXT MPACT</a:t>
            </a:r>
          </a:p>
        </p:txBody>
      </p:sp>
    </p:spTree>
    <p:extLst>
      <p:ext uri="{BB962C8B-B14F-4D97-AF65-F5344CB8AC3E}">
        <p14:creationId xmlns:p14="http://schemas.microsoft.com/office/powerpoint/2010/main" val="370548534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22D7A6D-1DD5-4AC3-BA36-F8D01FE7DBD9}"/>
              </a:ext>
            </a:extLst>
          </p:cNvPr>
          <p:cNvSpPr>
            <a:spLocks noGrp="1"/>
          </p:cNvSpPr>
          <p:nvPr>
            <p:ph type="ftr" sz="quarter" idx="3"/>
          </p:nvPr>
        </p:nvSpPr>
        <p:spPr/>
        <p:txBody>
          <a:bodyPr/>
          <a:lstStyle/>
          <a:p>
            <a:pPr>
              <a:spcBef>
                <a:spcPts val="774"/>
              </a:spcBef>
              <a:buSzPct val="100000"/>
            </a:pPr>
            <a:r>
              <a:rPr lang="pt-BR" dirty="0"/>
              <a:t>© 2025 Confidential Document</a:t>
            </a:r>
          </a:p>
        </p:txBody>
      </p:sp>
      <p:sp>
        <p:nvSpPr>
          <p:cNvPr id="5" name="Title 2">
            <a:extLst>
              <a:ext uri="{FF2B5EF4-FFF2-40B4-BE49-F238E27FC236}">
                <a16:creationId xmlns:a16="http://schemas.microsoft.com/office/drawing/2014/main" id="{E51C2368-10AB-4B49-9075-3ED6F755DD18}"/>
              </a:ext>
            </a:extLst>
          </p:cNvPr>
          <p:cNvSpPr>
            <a:spLocks noGrp="1"/>
          </p:cNvSpPr>
          <p:nvPr>
            <p:ph type="title"/>
          </p:nvPr>
        </p:nvSpPr>
        <p:spPr>
          <a:xfrm>
            <a:off x="501652" y="317582"/>
            <a:ext cx="11162349" cy="430887"/>
          </a:xfrm>
        </p:spPr>
        <p:txBody>
          <a:bodyPr/>
          <a:lstStyle/>
          <a:p>
            <a:r>
              <a:rPr lang="fr-FR" sz="2800" b="1" dirty="0">
                <a:solidFill>
                  <a:srgbClr val="004C99"/>
                </a:solidFill>
              </a:rPr>
              <a:t>Analyse du marché</a:t>
            </a:r>
          </a:p>
        </p:txBody>
      </p:sp>
      <p:sp>
        <p:nvSpPr>
          <p:cNvPr id="3" name="Slide Number Placeholder 2">
            <a:extLst>
              <a:ext uri="{FF2B5EF4-FFF2-40B4-BE49-F238E27FC236}">
                <a16:creationId xmlns:a16="http://schemas.microsoft.com/office/drawing/2014/main" id="{BECBC85E-6683-4A87-8F75-BDAB46EA8B6A}"/>
              </a:ext>
            </a:extLst>
          </p:cNvPr>
          <p:cNvSpPr>
            <a:spLocks noGrp="1"/>
          </p:cNvSpPr>
          <p:nvPr>
            <p:ph type="sldNum" sz="quarter" idx="4"/>
          </p:nvPr>
        </p:nvSpPr>
        <p:spPr/>
        <p:txBody>
          <a:bodyPr/>
          <a:lstStyle/>
          <a:p>
            <a:pPr>
              <a:spcBef>
                <a:spcPts val="774"/>
              </a:spcBef>
              <a:buSzPct val="100000"/>
            </a:pPr>
            <a:fld id="{8CEAD05E-2714-4B34-B50B-B68BE1D7F5D9}" type="slidenum">
              <a:rPr lang="fr-FR" smtClean="0"/>
              <a:pPr>
                <a:spcBef>
                  <a:spcPts val="774"/>
                </a:spcBef>
                <a:buSzPct val="100000"/>
              </a:pPr>
              <a:t>4</a:t>
            </a:fld>
            <a:endParaRPr lang="fr-FR" dirty="0"/>
          </a:p>
        </p:txBody>
      </p:sp>
      <p:sp>
        <p:nvSpPr>
          <p:cNvPr id="7" name="TextBox 6">
            <a:extLst>
              <a:ext uri="{FF2B5EF4-FFF2-40B4-BE49-F238E27FC236}">
                <a16:creationId xmlns:a16="http://schemas.microsoft.com/office/drawing/2014/main" id="{DD7907AB-9712-D5FE-BA5C-3A50AEA3F728}"/>
              </a:ext>
            </a:extLst>
          </p:cNvPr>
          <p:cNvSpPr txBox="1"/>
          <p:nvPr/>
        </p:nvSpPr>
        <p:spPr>
          <a:xfrm>
            <a:off x="1678857" y="1574989"/>
            <a:ext cx="11132578" cy="1222258"/>
          </a:xfrm>
          <a:prstGeom prst="rect">
            <a:avLst/>
          </a:prstGeom>
          <a:solidFill>
            <a:srgbClr val="E7E6E6"/>
          </a:solidFill>
        </p:spPr>
        <p:txBody>
          <a:bodyPr wrap="square">
            <a:spAutoFit/>
          </a:bodyPr>
          <a:lstStyle/>
          <a:p>
            <a:pPr marL="0" marR="0" lvl="0" indent="0" algn="just" defTabSz="914400" eaLnBrk="1" fontAlgn="auto" latinLnBrk="0" hangingPunct="1">
              <a:lnSpc>
                <a:spcPct val="115000"/>
              </a:lnSpc>
              <a:spcBef>
                <a:spcPts val="0"/>
              </a:spcBef>
              <a:spcAft>
                <a:spcPts val="1000"/>
              </a:spcAft>
              <a:buClrTx/>
              <a:buSzTx/>
              <a:buFontTx/>
              <a:buNone/>
              <a:tabLst/>
              <a:defRPr/>
            </a:pPr>
            <a:r>
              <a:rPr lang="fr-FR" sz="1200" b="1" kern="0" dirty="0">
                <a:solidFill>
                  <a:prstClr val="black"/>
                </a:solidFill>
                <a:ea typeface="Calibri" panose="020F0502020204030204" pitchFamily="34" charset="0"/>
                <a:cs typeface="Calibri" panose="020F0502020204030204" pitchFamily="34" charset="0"/>
              </a:rPr>
              <a:t>1</a:t>
            </a:r>
            <a:r>
              <a:rPr kumimoji="0" lang="fr-FR" sz="1200" b="1" i="0" u="none" strike="noStrike" kern="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 Description du produit/service </a:t>
            </a:r>
            <a:r>
              <a:rPr kumimoji="0" lang="fr-FR" sz="1200" i="1" u="none" strike="noStrike" kern="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(Présentez ici </a:t>
            </a:r>
            <a:r>
              <a:rPr lang="fr-FR" sz="1200" i="1" kern="0" dirty="0">
                <a:solidFill>
                  <a:prstClr val="black"/>
                </a:solidFill>
                <a:ea typeface="Calibri" panose="020F0502020204030204" pitchFamily="34" charset="0"/>
                <a:cs typeface="Calibri" panose="020F0502020204030204" pitchFamily="34" charset="0"/>
              </a:rPr>
              <a:t>le</a:t>
            </a:r>
            <a:r>
              <a:rPr kumimoji="0" lang="fr-FR" sz="1200" i="1" u="none" strike="noStrike" kern="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 produit/service que </a:t>
            </a:r>
            <a:r>
              <a:rPr kumimoji="0" lang="fr-FR" sz="1200" i="1" u="none" strike="noStrike" kern="0" cap="none" spc="0" normalizeH="0" baseline="0" noProof="0" dirty="0" err="1">
                <a:ln>
                  <a:noFill/>
                </a:ln>
                <a:solidFill>
                  <a:prstClr val="black"/>
                </a:solidFill>
                <a:effectLst/>
                <a:uLnTx/>
                <a:uFillTx/>
                <a:ea typeface="Calibri" panose="020F0502020204030204" pitchFamily="34" charset="0"/>
                <a:cs typeface="Calibri" panose="020F0502020204030204" pitchFamily="34" charset="0"/>
              </a:rPr>
              <a:t>vou</a:t>
            </a:r>
            <a:r>
              <a:rPr lang="fr-FR" sz="1200" i="1" kern="0" dirty="0">
                <a:solidFill>
                  <a:prstClr val="black"/>
                </a:solidFill>
                <a:ea typeface="Calibri" panose="020F0502020204030204" pitchFamily="34" charset="0"/>
                <a:cs typeface="Calibri" panose="020F0502020204030204" pitchFamily="34" charset="0"/>
              </a:rPr>
              <a:t>s offrez, précisez ses caractéristiques et ses atouts par rapport à la concurrence)</a:t>
            </a:r>
            <a:endParaRPr kumimoji="0" lang="fr-FR" sz="1200" i="1" u="none" strike="noStrike" kern="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endParaRPr>
          </a:p>
          <a:p>
            <a:pPr marL="342900" marR="0" lvl="0" indent="-342900" algn="just" defTabSz="914400" eaLnBrk="1" fontAlgn="auto" latinLnBrk="0" hangingPunct="1">
              <a:lnSpc>
                <a:spcPct val="107000"/>
              </a:lnSpc>
              <a:spcBef>
                <a:spcPts val="0"/>
              </a:spcBef>
              <a:spcAft>
                <a:spcPts val="800"/>
              </a:spcAft>
              <a:buClrTx/>
              <a:buSzTx/>
              <a:buFont typeface="Wingdings" panose="05000000000000000000" pitchFamily="2" charset="2"/>
              <a:buChar char=""/>
              <a:tabLst>
                <a:tab pos="228600" algn="l"/>
              </a:tabLst>
              <a:defRPr/>
            </a:pPr>
            <a:r>
              <a:rPr kumimoji="0" lang="fr-FR" sz="1200" b="0" i="1" u="none" strike="noStrike" kern="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Notre produit/service est …</a:t>
            </a:r>
          </a:p>
          <a:p>
            <a:pPr marL="342900" marR="0" lvl="0" indent="-342900" algn="just" defTabSz="914400" eaLnBrk="1" fontAlgn="auto" latinLnBrk="0" hangingPunct="1">
              <a:lnSpc>
                <a:spcPct val="107000"/>
              </a:lnSpc>
              <a:spcBef>
                <a:spcPts val="0"/>
              </a:spcBef>
              <a:spcAft>
                <a:spcPts val="800"/>
              </a:spcAft>
              <a:buClrTx/>
              <a:buSzTx/>
              <a:buFont typeface="Wingdings" panose="05000000000000000000" pitchFamily="2" charset="2"/>
              <a:buChar char=""/>
              <a:tabLst>
                <a:tab pos="228600" algn="l"/>
              </a:tabLst>
              <a:defRPr/>
            </a:pPr>
            <a:endParaRPr lang="fr-FR" sz="1200" i="1" kern="0" dirty="0">
              <a:solidFill>
                <a:prstClr val="black"/>
              </a:solidFill>
              <a:ea typeface="Calibri" panose="020F0502020204030204" pitchFamily="34" charset="0"/>
              <a:cs typeface="Calibri" panose="020F0502020204030204" pitchFamily="34" charset="0"/>
            </a:endParaRPr>
          </a:p>
          <a:p>
            <a:pPr marL="342900" marR="0" lvl="0" indent="-342900" algn="just" defTabSz="914400" eaLnBrk="1" fontAlgn="auto" latinLnBrk="0" hangingPunct="1">
              <a:lnSpc>
                <a:spcPct val="107000"/>
              </a:lnSpc>
              <a:spcBef>
                <a:spcPts val="0"/>
              </a:spcBef>
              <a:spcAft>
                <a:spcPts val="800"/>
              </a:spcAft>
              <a:buClrTx/>
              <a:buSzTx/>
              <a:buFont typeface="Wingdings" panose="05000000000000000000" pitchFamily="2" charset="2"/>
              <a:buChar char=""/>
              <a:tabLst>
                <a:tab pos="228600" algn="l"/>
              </a:tabLst>
              <a:defRPr/>
            </a:pPr>
            <a:endParaRPr kumimoji="0" lang="fr-FR" sz="1200" b="0" i="1" u="none" strike="noStrike" kern="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528F3018-C0EE-56E5-4B36-7459190B5F91}"/>
              </a:ext>
            </a:extLst>
          </p:cNvPr>
          <p:cNvSpPr txBox="1"/>
          <p:nvPr/>
        </p:nvSpPr>
        <p:spPr>
          <a:xfrm>
            <a:off x="1678856" y="2950368"/>
            <a:ext cx="11132579" cy="1980000"/>
          </a:xfrm>
          <a:prstGeom prst="rect">
            <a:avLst/>
          </a:prstGeom>
          <a:solidFill>
            <a:srgbClr val="E7E6E6"/>
          </a:solidFill>
        </p:spPr>
        <p:txBody>
          <a:bodyPr wrap="square">
            <a:noAutofit/>
          </a:bodyPr>
          <a:lstStyle/>
          <a:p>
            <a:pPr marL="0" marR="0" lvl="0" indent="0" algn="just" defTabSz="914400" eaLnBrk="1" fontAlgn="auto" latinLnBrk="0" hangingPunct="1">
              <a:lnSpc>
                <a:spcPct val="115000"/>
              </a:lnSpc>
              <a:spcBef>
                <a:spcPts val="0"/>
              </a:spcBef>
              <a:spcAft>
                <a:spcPts val="1000"/>
              </a:spcAft>
              <a:buClrTx/>
              <a:buSzTx/>
              <a:buFontTx/>
              <a:buNone/>
              <a:tabLst/>
              <a:defRPr/>
            </a:pPr>
            <a:r>
              <a:rPr lang="fr-FR" sz="1200" b="1" kern="0" dirty="0">
                <a:solidFill>
                  <a:prstClr val="black"/>
                </a:solidFill>
                <a:ea typeface="Calibri" panose="020F0502020204030204" pitchFamily="34" charset="0"/>
                <a:cs typeface="Calibri" panose="020F0502020204030204" pitchFamily="34" charset="0"/>
              </a:rPr>
              <a:t>2</a:t>
            </a:r>
            <a:r>
              <a:rPr kumimoji="0" lang="fr-FR" sz="1200" b="1" i="0" u="none" strike="noStrike" kern="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 </a:t>
            </a:r>
            <a:r>
              <a:rPr lang="fr-FR" sz="1200" b="1" kern="0" dirty="0">
                <a:solidFill>
                  <a:prstClr val="black"/>
                </a:solidFill>
                <a:ea typeface="Calibri" panose="020F0502020204030204" pitchFamily="34" charset="0"/>
                <a:cs typeface="Calibri" panose="020F0502020204030204" pitchFamily="34" charset="0"/>
              </a:rPr>
              <a:t>Etude de la demande et de la clientèle </a:t>
            </a:r>
            <a:r>
              <a:rPr lang="fr-FR" sz="1200" i="1" kern="0" dirty="0">
                <a:solidFill>
                  <a:prstClr val="black"/>
                </a:solidFill>
                <a:ea typeface="Calibri" panose="020F0502020204030204" pitchFamily="34" charset="0"/>
                <a:cs typeface="Calibri" panose="020F0502020204030204" pitchFamily="34" charset="0"/>
              </a:rPr>
              <a:t>(Présentez ici où et à qui vous offrez votre produit/service) </a:t>
            </a:r>
            <a:endParaRPr kumimoji="0" lang="fr-FR" sz="1200" i="1" u="none" strike="noStrike" kern="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endParaRPr>
          </a:p>
          <a:p>
            <a:pPr marL="342900" marR="0" lvl="0" indent="-342900" algn="just" defTabSz="914400" eaLnBrk="1" fontAlgn="auto" latinLnBrk="0" hangingPunct="1">
              <a:lnSpc>
                <a:spcPct val="107000"/>
              </a:lnSpc>
              <a:spcBef>
                <a:spcPts val="0"/>
              </a:spcBef>
              <a:spcAft>
                <a:spcPts val="800"/>
              </a:spcAft>
              <a:buClrTx/>
              <a:buSzTx/>
              <a:buFont typeface="Wingdings" panose="05000000000000000000" pitchFamily="2" charset="2"/>
              <a:buChar char=""/>
              <a:tabLst>
                <a:tab pos="228600" algn="l"/>
              </a:tabLst>
              <a:defRPr/>
            </a:pPr>
            <a:r>
              <a:rPr kumimoji="0" lang="fr-FR" sz="1200" b="0" i="1" u="none" strike="noStrike" kern="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Notre cible est  …</a:t>
            </a:r>
          </a:p>
        </p:txBody>
      </p:sp>
      <p:sp>
        <p:nvSpPr>
          <p:cNvPr id="10" name="Text Placeholder 15">
            <a:extLst>
              <a:ext uri="{FF2B5EF4-FFF2-40B4-BE49-F238E27FC236}">
                <a16:creationId xmlns:a16="http://schemas.microsoft.com/office/drawing/2014/main" id="{70B2E814-87F1-8D4F-2530-D98AC486B829}"/>
              </a:ext>
            </a:extLst>
          </p:cNvPr>
          <p:cNvSpPr txBox="1">
            <a:spLocks/>
          </p:cNvSpPr>
          <p:nvPr/>
        </p:nvSpPr>
        <p:spPr>
          <a:xfrm>
            <a:off x="501651" y="748469"/>
            <a:ext cx="12436472" cy="689201"/>
          </a:xfrm>
          <a:prstGeom prst="rect">
            <a:avLst/>
          </a:prstGeom>
        </p:spPr>
        <p:txBody>
          <a:bodyPr vert="horz" lIns="0" tIns="0" rIns="0" bIns="0" rtlCol="0">
            <a:noAutofit/>
          </a:bodyPr>
          <a:lstStyle>
            <a:lvl1pPr marL="0" indent="0" algn="l" defTabSz="914406" rtl="0" eaLnBrk="1" latinLnBrk="0" hangingPunct="1">
              <a:spcBef>
                <a:spcPts val="0"/>
              </a:spcBef>
              <a:spcAft>
                <a:spcPts val="1000"/>
              </a:spcAft>
              <a:buSzPct val="100000"/>
              <a:buFont typeface="Arial" panose="020B0604020202020204" pitchFamily="34" charset="0"/>
              <a:buNone/>
              <a:defRPr sz="1996" b="0" kern="1200">
                <a:solidFill>
                  <a:srgbClr val="575757"/>
                </a:solidFill>
                <a:latin typeface="+mn-lt"/>
                <a:ea typeface="+mn-ea"/>
                <a:cs typeface="Calibri Light" panose="020F0302020204030204" pitchFamily="34" charset="0"/>
              </a:defRPr>
            </a:lvl1pPr>
            <a:lvl2pPr marL="0" indent="0" algn="l" defTabSz="914406" rtl="0" eaLnBrk="1" latinLnBrk="0" hangingPunct="1">
              <a:spcBef>
                <a:spcPts val="0"/>
              </a:spcBef>
              <a:spcAft>
                <a:spcPts val="1000"/>
              </a:spcAft>
              <a:buClrTx/>
              <a:buSzPct val="100000"/>
              <a:buFont typeface="Arial"/>
              <a:buNone/>
              <a:defRPr lang="en-US" sz="1300" b="1" kern="1200" dirty="0" smtClean="0">
                <a:solidFill>
                  <a:schemeClr val="tx1"/>
                </a:solidFill>
                <a:latin typeface="+mj-lt"/>
                <a:ea typeface="+mn-ea"/>
                <a:cs typeface="Calibri Light" panose="020F0302020204030204" pitchFamily="34" charset="0"/>
              </a:defRPr>
            </a:lvl2pPr>
            <a:lvl3pPr marL="176401" indent="-176401" algn="l" defTabSz="914406"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356403" indent="-176401" algn="l" defTabSz="914406" rtl="0" eaLnBrk="1" latinLnBrk="0" hangingPunct="1">
              <a:spcBef>
                <a:spcPts val="0"/>
              </a:spcBef>
              <a:spcAft>
                <a:spcPts val="1000"/>
              </a:spcAft>
              <a:buClrTx/>
              <a:buSzPct val="100000"/>
              <a:buFont typeface="Verdana" panose="020B060403050404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532803" indent="-176401" algn="l" defTabSz="798518" rtl="0" eaLnBrk="1" latinLnBrk="0" hangingPunct="1">
              <a:spcBef>
                <a:spcPts val="0"/>
              </a:spcBef>
              <a:spcAft>
                <a:spcPts val="1000"/>
              </a:spcAft>
              <a:buClrTx/>
              <a:buSzPct val="100000"/>
              <a:buFont typeface="Verdana" panose="020B060403050404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3" indent="-176401" algn="l" defTabSz="914406"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3" indent="-176401" algn="l" defTabSz="914406"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3" indent="-176401" algn="l" defTabSz="914406"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3" indent="-176401" algn="l" defTabSz="914406"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r>
              <a:rPr lang="fr-FR" sz="2000" dirty="0"/>
              <a:t>Analyse de l’offre et de la demande</a:t>
            </a:r>
          </a:p>
        </p:txBody>
      </p:sp>
      <p:sp>
        <p:nvSpPr>
          <p:cNvPr id="2" name="TextBox 1">
            <a:extLst>
              <a:ext uri="{FF2B5EF4-FFF2-40B4-BE49-F238E27FC236}">
                <a16:creationId xmlns:a16="http://schemas.microsoft.com/office/drawing/2014/main" id="{BBEFCE49-5BB5-A7B3-AC3F-6D90A8EAE733}"/>
              </a:ext>
            </a:extLst>
          </p:cNvPr>
          <p:cNvSpPr txBox="1"/>
          <p:nvPr/>
        </p:nvSpPr>
        <p:spPr>
          <a:xfrm>
            <a:off x="1678856" y="5083489"/>
            <a:ext cx="11132579" cy="1980000"/>
          </a:xfrm>
          <a:prstGeom prst="rect">
            <a:avLst/>
          </a:prstGeom>
          <a:solidFill>
            <a:srgbClr val="E7E6E6"/>
          </a:solidFill>
        </p:spPr>
        <p:txBody>
          <a:bodyPr wrap="square">
            <a:noAutofit/>
          </a:bodyPr>
          <a:lstStyle/>
          <a:p>
            <a:pPr marL="0" marR="0" lvl="0" indent="0" algn="just" defTabSz="914400" eaLnBrk="1" fontAlgn="auto" latinLnBrk="0" hangingPunct="1">
              <a:lnSpc>
                <a:spcPct val="115000"/>
              </a:lnSpc>
              <a:spcBef>
                <a:spcPts val="0"/>
              </a:spcBef>
              <a:spcAft>
                <a:spcPts val="1000"/>
              </a:spcAft>
              <a:buClrTx/>
              <a:buSzTx/>
              <a:buFontTx/>
              <a:buNone/>
              <a:tabLst/>
              <a:defRPr/>
            </a:pPr>
            <a:r>
              <a:rPr kumimoji="0" lang="fr-FR" sz="1200" b="1" i="0" u="none" strike="noStrike" kern="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3. </a:t>
            </a:r>
            <a:r>
              <a:rPr lang="fr-FR" sz="1200" b="1" kern="0" dirty="0">
                <a:solidFill>
                  <a:prstClr val="black"/>
                </a:solidFill>
                <a:ea typeface="Calibri" panose="020F0502020204030204" pitchFamily="34" charset="0"/>
                <a:cs typeface="Calibri" panose="020F0502020204030204" pitchFamily="34" charset="0"/>
              </a:rPr>
              <a:t>Etude de l’offre et de la concurrence </a:t>
            </a:r>
            <a:r>
              <a:rPr lang="fr-FR" sz="1200" i="1" kern="0" dirty="0">
                <a:solidFill>
                  <a:prstClr val="black"/>
                </a:solidFill>
                <a:ea typeface="Calibri" panose="020F0502020204030204" pitchFamily="34" charset="0"/>
                <a:cs typeface="Calibri" panose="020F0502020204030204" pitchFamily="34" charset="0"/>
              </a:rPr>
              <a:t>(Présentez ici les produits similaires sur le marché, vos concurrents et leur avantage concurrentiel et comment vous vous démarquez de ces concurrents) </a:t>
            </a:r>
            <a:endParaRPr kumimoji="0" lang="fr-FR" sz="1200" i="1" u="none" strike="noStrike" kern="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endParaRPr>
          </a:p>
          <a:p>
            <a:pPr marL="342900" marR="0" lvl="0" indent="-342900" algn="just" defTabSz="914400" eaLnBrk="1" fontAlgn="auto" latinLnBrk="0" hangingPunct="1">
              <a:lnSpc>
                <a:spcPct val="107000"/>
              </a:lnSpc>
              <a:spcBef>
                <a:spcPts val="0"/>
              </a:spcBef>
              <a:spcAft>
                <a:spcPts val="800"/>
              </a:spcAft>
              <a:buClrTx/>
              <a:buSzTx/>
              <a:buFont typeface="Wingdings" panose="05000000000000000000" pitchFamily="2" charset="2"/>
              <a:buChar char=""/>
              <a:tabLst>
                <a:tab pos="228600" algn="l"/>
              </a:tabLst>
              <a:defRPr/>
            </a:pPr>
            <a:r>
              <a:rPr kumimoji="0" lang="fr-FR" sz="1200" b="0" i="1" u="none" strike="noStrike" kern="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Nos concurrents sont …</a:t>
            </a:r>
          </a:p>
          <a:p>
            <a:pPr marL="342900" indent="-342900" algn="just">
              <a:lnSpc>
                <a:spcPct val="107000"/>
              </a:lnSpc>
              <a:spcAft>
                <a:spcPts val="800"/>
              </a:spcAft>
              <a:buFont typeface="Wingdings" panose="05000000000000000000" pitchFamily="2" charset="2"/>
              <a:buChar char=""/>
              <a:tabLst>
                <a:tab pos="228600" algn="l"/>
              </a:tabLst>
              <a:defRPr/>
            </a:pPr>
            <a:r>
              <a:rPr lang="fr-FR" sz="1200" i="1" kern="0" dirty="0">
                <a:solidFill>
                  <a:prstClr val="black"/>
                </a:solidFill>
                <a:ea typeface="Calibri" panose="020F0502020204030204" pitchFamily="34" charset="0"/>
                <a:cs typeface="Calibri" panose="020F0502020204030204" pitchFamily="34" charset="0"/>
              </a:rPr>
              <a:t>Les prix sur le marché se présentent comme suit …</a:t>
            </a:r>
            <a:endParaRPr kumimoji="0" lang="fr-FR" sz="1200" b="0" i="1" u="none" strike="noStrike" kern="0" cap="none" spc="0" normalizeH="0" baseline="0" noProof="0" dirty="0">
              <a:ln>
                <a:noFill/>
              </a:ln>
              <a:solidFill>
                <a:prstClr val="black"/>
              </a:solidFill>
              <a:effectLst/>
              <a:uLnTx/>
              <a:uFillTx/>
              <a:ea typeface="Calibri" panose="020F0502020204030204" pitchFamily="34" charset="0"/>
              <a:cs typeface="Calibri" panose="020F0502020204030204" pitchFamily="34" charset="0"/>
            </a:endParaRPr>
          </a:p>
          <a:p>
            <a:pPr marL="342900" marR="0" lvl="0" indent="-342900" algn="just" defTabSz="914400" eaLnBrk="1" fontAlgn="auto" latinLnBrk="0" hangingPunct="1">
              <a:lnSpc>
                <a:spcPct val="107000"/>
              </a:lnSpc>
              <a:spcBef>
                <a:spcPts val="0"/>
              </a:spcBef>
              <a:spcAft>
                <a:spcPts val="800"/>
              </a:spcAft>
              <a:buClrTx/>
              <a:buSzTx/>
              <a:buFont typeface="Wingdings" panose="05000000000000000000" pitchFamily="2" charset="2"/>
              <a:buChar char=""/>
              <a:tabLst>
                <a:tab pos="228600" algn="l"/>
              </a:tabLst>
              <a:defRPr/>
            </a:pPr>
            <a:endParaRPr kumimoji="0" lang="fr-FR" sz="1200" b="0" i="1" u="none" strike="noStrike" kern="0" cap="none" spc="0" normalizeH="0" baseline="0" noProof="0" dirty="0">
              <a:ln>
                <a:noFill/>
              </a:ln>
              <a:solidFill>
                <a:prstClr val="black"/>
              </a:solidFill>
              <a:effectLst/>
              <a:uLnTx/>
              <a:uFillTx/>
              <a:ea typeface="Calibri" panose="020F0502020204030204" pitchFamily="34" charset="0"/>
              <a:cs typeface="Calibri" panose="020F0502020204030204" pitchFamily="34" charset="0"/>
            </a:endParaRPr>
          </a:p>
        </p:txBody>
      </p:sp>
      <p:pic>
        <p:nvPicPr>
          <p:cNvPr id="11" name="Graphic 10" descr="Competition with solid fill">
            <a:extLst>
              <a:ext uri="{FF2B5EF4-FFF2-40B4-BE49-F238E27FC236}">
                <a16:creationId xmlns:a16="http://schemas.microsoft.com/office/drawing/2014/main" id="{E3FCD041-CF8C-EA39-C6D0-233EA65418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8340" y="5643341"/>
            <a:ext cx="720000" cy="720000"/>
          </a:xfrm>
          <a:prstGeom prst="rect">
            <a:avLst/>
          </a:prstGeom>
        </p:spPr>
      </p:pic>
      <p:pic>
        <p:nvPicPr>
          <p:cNvPr id="15" name="Graphic 14" descr="Open hand with solid fill">
            <a:extLst>
              <a:ext uri="{FF2B5EF4-FFF2-40B4-BE49-F238E27FC236}">
                <a16:creationId xmlns:a16="http://schemas.microsoft.com/office/drawing/2014/main" id="{9BAE899E-6B59-4D24-8D35-A3B004A430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1651" y="3419837"/>
            <a:ext cx="720000" cy="720000"/>
          </a:xfrm>
          <a:prstGeom prst="rect">
            <a:avLst/>
          </a:prstGeom>
        </p:spPr>
      </p:pic>
      <p:pic>
        <p:nvPicPr>
          <p:cNvPr id="17" name="Graphic 16" descr="Produce with solid fill">
            <a:extLst>
              <a:ext uri="{FF2B5EF4-FFF2-40B4-BE49-F238E27FC236}">
                <a16:creationId xmlns:a16="http://schemas.microsoft.com/office/drawing/2014/main" id="{D9BD26EE-2690-A692-B597-5FFE26E9F17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1651" y="1525907"/>
            <a:ext cx="720000" cy="720000"/>
          </a:xfrm>
          <a:prstGeom prst="rect">
            <a:avLst/>
          </a:prstGeom>
        </p:spPr>
      </p:pic>
      <p:sp>
        <p:nvSpPr>
          <p:cNvPr id="6" name="Date Placeholder 1">
            <a:extLst>
              <a:ext uri="{FF2B5EF4-FFF2-40B4-BE49-F238E27FC236}">
                <a16:creationId xmlns:a16="http://schemas.microsoft.com/office/drawing/2014/main" id="{EA18BFFF-5714-2D86-26CB-B74E35AA10FA}"/>
              </a:ext>
            </a:extLst>
          </p:cNvPr>
          <p:cNvSpPr>
            <a:spLocks noGrp="1"/>
          </p:cNvSpPr>
          <p:nvPr>
            <p:ph type="dt" sz="half" idx="2"/>
          </p:nvPr>
        </p:nvSpPr>
        <p:spPr>
          <a:xfrm>
            <a:off x="6983551" y="7140779"/>
            <a:ext cx="5397693" cy="138499"/>
          </a:xfrm>
        </p:spPr>
        <p:txBody>
          <a:bodyPr/>
          <a:lstStyle/>
          <a:p>
            <a:pPr>
              <a:buSzPct val="100000"/>
              <a:buFont typeface="Arial"/>
              <a:buNone/>
            </a:pPr>
            <a:r>
              <a:rPr lang="fr-FR" dirty="0"/>
              <a:t>FP2E| Sémé Citiy | Banque Mondiale  | TPC / CP | NEXT MPACT</a:t>
            </a:r>
          </a:p>
        </p:txBody>
      </p:sp>
    </p:spTree>
    <p:extLst>
      <p:ext uri="{BB962C8B-B14F-4D97-AF65-F5344CB8AC3E}">
        <p14:creationId xmlns:p14="http://schemas.microsoft.com/office/powerpoint/2010/main" val="44966705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22D7A6D-1DD5-4AC3-BA36-F8D01FE7DBD9}"/>
              </a:ext>
            </a:extLst>
          </p:cNvPr>
          <p:cNvSpPr>
            <a:spLocks noGrp="1"/>
          </p:cNvSpPr>
          <p:nvPr>
            <p:ph type="ftr" sz="quarter" idx="3"/>
          </p:nvPr>
        </p:nvSpPr>
        <p:spPr/>
        <p:txBody>
          <a:bodyPr/>
          <a:lstStyle/>
          <a:p>
            <a:pPr>
              <a:spcBef>
                <a:spcPts val="774"/>
              </a:spcBef>
              <a:buSzPct val="100000"/>
            </a:pPr>
            <a:r>
              <a:rPr lang="pt-BR" dirty="0"/>
              <a:t>© 2025 Confidential Document</a:t>
            </a:r>
          </a:p>
        </p:txBody>
      </p:sp>
      <p:sp>
        <p:nvSpPr>
          <p:cNvPr id="5" name="Title 2">
            <a:extLst>
              <a:ext uri="{FF2B5EF4-FFF2-40B4-BE49-F238E27FC236}">
                <a16:creationId xmlns:a16="http://schemas.microsoft.com/office/drawing/2014/main" id="{E51C2368-10AB-4B49-9075-3ED6F755DD18}"/>
              </a:ext>
            </a:extLst>
          </p:cNvPr>
          <p:cNvSpPr>
            <a:spLocks noGrp="1"/>
          </p:cNvSpPr>
          <p:nvPr>
            <p:ph type="title"/>
          </p:nvPr>
        </p:nvSpPr>
        <p:spPr>
          <a:xfrm>
            <a:off x="501652" y="317582"/>
            <a:ext cx="11162349" cy="430887"/>
          </a:xfrm>
        </p:spPr>
        <p:txBody>
          <a:bodyPr/>
          <a:lstStyle/>
          <a:p>
            <a:r>
              <a:rPr lang="fr-FR" sz="2800" b="1" dirty="0">
                <a:solidFill>
                  <a:srgbClr val="004C99"/>
                </a:solidFill>
              </a:rPr>
              <a:t>Stratégie de commercialisation </a:t>
            </a:r>
          </a:p>
        </p:txBody>
      </p:sp>
      <p:sp>
        <p:nvSpPr>
          <p:cNvPr id="3" name="Slide Number Placeholder 2">
            <a:extLst>
              <a:ext uri="{FF2B5EF4-FFF2-40B4-BE49-F238E27FC236}">
                <a16:creationId xmlns:a16="http://schemas.microsoft.com/office/drawing/2014/main" id="{BECBC85E-6683-4A87-8F75-BDAB46EA8B6A}"/>
              </a:ext>
            </a:extLst>
          </p:cNvPr>
          <p:cNvSpPr>
            <a:spLocks noGrp="1"/>
          </p:cNvSpPr>
          <p:nvPr>
            <p:ph type="sldNum" sz="quarter" idx="4"/>
          </p:nvPr>
        </p:nvSpPr>
        <p:spPr/>
        <p:txBody>
          <a:bodyPr/>
          <a:lstStyle/>
          <a:p>
            <a:pPr>
              <a:spcBef>
                <a:spcPts val="774"/>
              </a:spcBef>
              <a:buSzPct val="100000"/>
            </a:pPr>
            <a:fld id="{8CEAD05E-2714-4B34-B50B-B68BE1D7F5D9}" type="slidenum">
              <a:rPr lang="fr-FR" smtClean="0"/>
              <a:pPr>
                <a:spcBef>
                  <a:spcPts val="774"/>
                </a:spcBef>
                <a:buSzPct val="100000"/>
              </a:pPr>
              <a:t>5</a:t>
            </a:fld>
            <a:endParaRPr lang="fr-FR" dirty="0"/>
          </a:p>
        </p:txBody>
      </p:sp>
      <p:sp>
        <p:nvSpPr>
          <p:cNvPr id="10" name="Text Placeholder 15">
            <a:extLst>
              <a:ext uri="{FF2B5EF4-FFF2-40B4-BE49-F238E27FC236}">
                <a16:creationId xmlns:a16="http://schemas.microsoft.com/office/drawing/2014/main" id="{70B2E814-87F1-8D4F-2530-D98AC486B829}"/>
              </a:ext>
            </a:extLst>
          </p:cNvPr>
          <p:cNvSpPr txBox="1">
            <a:spLocks/>
          </p:cNvSpPr>
          <p:nvPr/>
        </p:nvSpPr>
        <p:spPr>
          <a:xfrm>
            <a:off x="501651" y="748469"/>
            <a:ext cx="12436472" cy="689201"/>
          </a:xfrm>
          <a:prstGeom prst="rect">
            <a:avLst/>
          </a:prstGeom>
        </p:spPr>
        <p:txBody>
          <a:bodyPr vert="horz" lIns="0" tIns="0" rIns="0" bIns="0" rtlCol="0">
            <a:noAutofit/>
          </a:bodyPr>
          <a:lstStyle>
            <a:lvl1pPr marL="0" indent="0" algn="l" defTabSz="914406" rtl="0" eaLnBrk="1" latinLnBrk="0" hangingPunct="1">
              <a:spcBef>
                <a:spcPts val="0"/>
              </a:spcBef>
              <a:spcAft>
                <a:spcPts val="1000"/>
              </a:spcAft>
              <a:buSzPct val="100000"/>
              <a:buFont typeface="Arial" panose="020B0604020202020204" pitchFamily="34" charset="0"/>
              <a:buNone/>
              <a:defRPr sz="1996" b="0" kern="1200">
                <a:solidFill>
                  <a:srgbClr val="575757"/>
                </a:solidFill>
                <a:latin typeface="+mn-lt"/>
                <a:ea typeface="+mn-ea"/>
                <a:cs typeface="Calibri Light" panose="020F0302020204030204" pitchFamily="34" charset="0"/>
              </a:defRPr>
            </a:lvl1pPr>
            <a:lvl2pPr marL="0" indent="0" algn="l" defTabSz="914406" rtl="0" eaLnBrk="1" latinLnBrk="0" hangingPunct="1">
              <a:spcBef>
                <a:spcPts val="0"/>
              </a:spcBef>
              <a:spcAft>
                <a:spcPts val="1000"/>
              </a:spcAft>
              <a:buClrTx/>
              <a:buSzPct val="100000"/>
              <a:buFont typeface="Arial"/>
              <a:buNone/>
              <a:defRPr lang="en-US" sz="1300" b="1" kern="1200" dirty="0" smtClean="0">
                <a:solidFill>
                  <a:schemeClr val="tx1"/>
                </a:solidFill>
                <a:latin typeface="+mj-lt"/>
                <a:ea typeface="+mn-ea"/>
                <a:cs typeface="Calibri Light" panose="020F0302020204030204" pitchFamily="34" charset="0"/>
              </a:defRPr>
            </a:lvl2pPr>
            <a:lvl3pPr marL="176401" indent="-176401" algn="l" defTabSz="914406"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356403" indent="-176401" algn="l" defTabSz="914406" rtl="0" eaLnBrk="1" latinLnBrk="0" hangingPunct="1">
              <a:spcBef>
                <a:spcPts val="0"/>
              </a:spcBef>
              <a:spcAft>
                <a:spcPts val="1000"/>
              </a:spcAft>
              <a:buClrTx/>
              <a:buSzPct val="100000"/>
              <a:buFont typeface="Verdana" panose="020B060403050404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532803" indent="-176401" algn="l" defTabSz="798518" rtl="0" eaLnBrk="1" latinLnBrk="0" hangingPunct="1">
              <a:spcBef>
                <a:spcPts val="0"/>
              </a:spcBef>
              <a:spcAft>
                <a:spcPts val="1000"/>
              </a:spcAft>
              <a:buClrTx/>
              <a:buSzPct val="100000"/>
              <a:buFont typeface="Verdana" panose="020B060403050404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3" indent="-176401" algn="l" defTabSz="914406"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3" indent="-176401" algn="l" defTabSz="914406"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3" indent="-176401" algn="l" defTabSz="914406"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3" indent="-176401" algn="l" defTabSz="914406"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r>
              <a:rPr lang="fr-FR" sz="2000" dirty="0"/>
              <a:t>Brève présentation de votre stratégie pour commercialiser votre produit/service</a:t>
            </a:r>
          </a:p>
        </p:txBody>
      </p:sp>
      <p:sp>
        <p:nvSpPr>
          <p:cNvPr id="6" name="Rectangle: Rounded Corners 5">
            <a:extLst>
              <a:ext uri="{FF2B5EF4-FFF2-40B4-BE49-F238E27FC236}">
                <a16:creationId xmlns:a16="http://schemas.microsoft.com/office/drawing/2014/main" id="{D0A7395D-7208-85C8-F1B5-6C81AD145528}"/>
              </a:ext>
            </a:extLst>
          </p:cNvPr>
          <p:cNvSpPr/>
          <p:nvPr/>
        </p:nvSpPr>
        <p:spPr bwMode="gray">
          <a:xfrm>
            <a:off x="501651" y="1485371"/>
            <a:ext cx="1718139" cy="1080000"/>
          </a:xfrm>
          <a:prstGeom prst="roundRect">
            <a:avLst/>
          </a:prstGeom>
          <a:solidFill>
            <a:srgbClr val="004C99"/>
          </a:solidFill>
          <a:ln w="19050" algn="ctr">
            <a:noFill/>
            <a:miter lim="800000"/>
            <a:headEnd/>
            <a:tailEnd/>
          </a:ln>
        </p:spPr>
        <p:txBody>
          <a:bodyPr wrap="square" lIns="88900" tIns="88900" rIns="88900" bIns="88900" rtlCol="0" anchor="ctr"/>
          <a:lstStyle/>
          <a:p>
            <a:pPr>
              <a:lnSpc>
                <a:spcPct val="106000"/>
              </a:lnSpc>
              <a:buFont typeface="Wingdings 2" pitchFamily="18" charset="2"/>
              <a:buNone/>
            </a:pPr>
            <a:r>
              <a:rPr lang="fr-FR" sz="4800" dirty="0">
                <a:solidFill>
                  <a:schemeClr val="bg1"/>
                </a:solidFill>
              </a:rPr>
              <a:t>P</a:t>
            </a:r>
            <a:r>
              <a:rPr lang="fr-FR" sz="1600" dirty="0">
                <a:solidFill>
                  <a:schemeClr val="bg1"/>
                </a:solidFill>
              </a:rPr>
              <a:t>RODUIT</a:t>
            </a:r>
          </a:p>
        </p:txBody>
      </p:sp>
      <p:sp>
        <p:nvSpPr>
          <p:cNvPr id="12" name="Rectangle: Rounded Corners 11">
            <a:extLst>
              <a:ext uri="{FF2B5EF4-FFF2-40B4-BE49-F238E27FC236}">
                <a16:creationId xmlns:a16="http://schemas.microsoft.com/office/drawing/2014/main" id="{414AB784-FB21-77EA-C531-3C647B7F2D7C}"/>
              </a:ext>
            </a:extLst>
          </p:cNvPr>
          <p:cNvSpPr/>
          <p:nvPr/>
        </p:nvSpPr>
        <p:spPr bwMode="gray">
          <a:xfrm>
            <a:off x="552450" y="2864167"/>
            <a:ext cx="1718139" cy="1080000"/>
          </a:xfrm>
          <a:prstGeom prst="roundRect">
            <a:avLst/>
          </a:prstGeom>
          <a:solidFill>
            <a:srgbClr val="004C99"/>
          </a:solidFill>
          <a:ln w="19050" algn="ctr">
            <a:noFill/>
            <a:miter lim="800000"/>
            <a:headEnd/>
            <a:tailEnd/>
          </a:ln>
        </p:spPr>
        <p:txBody>
          <a:bodyPr wrap="square" lIns="88900" tIns="88900" rIns="88900" bIns="88900" rtlCol="0" anchor="ctr"/>
          <a:lstStyle/>
          <a:p>
            <a:pPr>
              <a:lnSpc>
                <a:spcPct val="106000"/>
              </a:lnSpc>
              <a:buFont typeface="Wingdings 2" pitchFamily="18" charset="2"/>
              <a:buNone/>
            </a:pPr>
            <a:r>
              <a:rPr lang="fr-FR" sz="4800" dirty="0">
                <a:solidFill>
                  <a:schemeClr val="bg1"/>
                </a:solidFill>
              </a:rPr>
              <a:t>P</a:t>
            </a:r>
            <a:r>
              <a:rPr lang="fr-FR" sz="1600" dirty="0">
                <a:solidFill>
                  <a:schemeClr val="bg1"/>
                </a:solidFill>
              </a:rPr>
              <a:t>RIX</a:t>
            </a:r>
          </a:p>
        </p:txBody>
      </p:sp>
      <p:sp>
        <p:nvSpPr>
          <p:cNvPr id="13" name="Rectangle: Rounded Corners 12">
            <a:extLst>
              <a:ext uri="{FF2B5EF4-FFF2-40B4-BE49-F238E27FC236}">
                <a16:creationId xmlns:a16="http://schemas.microsoft.com/office/drawing/2014/main" id="{F196227B-8D6B-B1F1-865D-B7826B74E193}"/>
              </a:ext>
            </a:extLst>
          </p:cNvPr>
          <p:cNvSpPr/>
          <p:nvPr/>
        </p:nvSpPr>
        <p:spPr bwMode="gray">
          <a:xfrm>
            <a:off x="552449" y="4242963"/>
            <a:ext cx="1718139" cy="1080000"/>
          </a:xfrm>
          <a:prstGeom prst="roundRect">
            <a:avLst/>
          </a:prstGeom>
          <a:solidFill>
            <a:srgbClr val="004C99"/>
          </a:solidFill>
          <a:ln w="19050" algn="ctr">
            <a:noFill/>
            <a:miter lim="800000"/>
            <a:headEnd/>
            <a:tailEnd/>
          </a:ln>
        </p:spPr>
        <p:txBody>
          <a:bodyPr wrap="square" lIns="88900" tIns="88900" rIns="88900" bIns="88900" rtlCol="0" anchor="ctr"/>
          <a:lstStyle/>
          <a:p>
            <a:pPr>
              <a:lnSpc>
                <a:spcPct val="106000"/>
              </a:lnSpc>
              <a:buFont typeface="Wingdings 2" pitchFamily="18" charset="2"/>
              <a:buNone/>
            </a:pPr>
            <a:r>
              <a:rPr lang="fr-FR" sz="4800" dirty="0">
                <a:solidFill>
                  <a:schemeClr val="bg1"/>
                </a:solidFill>
              </a:rPr>
              <a:t>P</a:t>
            </a:r>
            <a:r>
              <a:rPr lang="fr-FR" sz="1600" dirty="0">
                <a:solidFill>
                  <a:schemeClr val="bg1"/>
                </a:solidFill>
              </a:rPr>
              <a:t>LACE</a:t>
            </a:r>
          </a:p>
        </p:txBody>
      </p:sp>
      <p:sp>
        <p:nvSpPr>
          <p:cNvPr id="14" name="Rectangle: Rounded Corners 13">
            <a:extLst>
              <a:ext uri="{FF2B5EF4-FFF2-40B4-BE49-F238E27FC236}">
                <a16:creationId xmlns:a16="http://schemas.microsoft.com/office/drawing/2014/main" id="{D1146473-6684-6462-7B9E-EC92D7E01CFA}"/>
              </a:ext>
            </a:extLst>
          </p:cNvPr>
          <p:cNvSpPr/>
          <p:nvPr/>
        </p:nvSpPr>
        <p:spPr bwMode="gray">
          <a:xfrm>
            <a:off x="552448" y="5621760"/>
            <a:ext cx="1718139" cy="1080000"/>
          </a:xfrm>
          <a:prstGeom prst="roundRect">
            <a:avLst/>
          </a:prstGeom>
          <a:solidFill>
            <a:srgbClr val="004C99"/>
          </a:solidFill>
          <a:ln w="19050" algn="ctr">
            <a:noFill/>
            <a:miter lim="800000"/>
            <a:headEnd/>
            <a:tailEnd/>
          </a:ln>
        </p:spPr>
        <p:txBody>
          <a:bodyPr wrap="square" lIns="88900" tIns="88900" rIns="88900" bIns="88900" rtlCol="0" anchor="ctr"/>
          <a:lstStyle/>
          <a:p>
            <a:pPr>
              <a:lnSpc>
                <a:spcPct val="106000"/>
              </a:lnSpc>
              <a:buFont typeface="Wingdings 2" pitchFamily="18" charset="2"/>
              <a:buNone/>
            </a:pPr>
            <a:r>
              <a:rPr lang="fr-FR" sz="4800" dirty="0">
                <a:solidFill>
                  <a:schemeClr val="bg1"/>
                </a:solidFill>
              </a:rPr>
              <a:t>P</a:t>
            </a:r>
            <a:r>
              <a:rPr lang="fr-FR" sz="1600" dirty="0">
                <a:solidFill>
                  <a:schemeClr val="bg1"/>
                </a:solidFill>
              </a:rPr>
              <a:t>ROMOTION</a:t>
            </a:r>
          </a:p>
        </p:txBody>
      </p:sp>
      <p:graphicFrame>
        <p:nvGraphicFramePr>
          <p:cNvPr id="34" name="Table 34">
            <a:extLst>
              <a:ext uri="{FF2B5EF4-FFF2-40B4-BE49-F238E27FC236}">
                <a16:creationId xmlns:a16="http://schemas.microsoft.com/office/drawing/2014/main" id="{8E96BD94-CBE4-78CE-7583-7DFE3A24C77D}"/>
              </a:ext>
            </a:extLst>
          </p:cNvPr>
          <p:cNvGraphicFramePr>
            <a:graphicFrameLocks noGrp="1"/>
          </p:cNvGraphicFramePr>
          <p:nvPr>
            <p:extLst>
              <p:ext uri="{D42A27DB-BD31-4B8C-83A1-F6EECF244321}">
                <p14:modId xmlns:p14="http://schemas.microsoft.com/office/powerpoint/2010/main" val="1553595292"/>
              </p:ext>
            </p:extLst>
          </p:nvPr>
        </p:nvGraphicFramePr>
        <p:xfrm>
          <a:off x="2503625" y="1485370"/>
          <a:ext cx="10383160" cy="5216388"/>
        </p:xfrm>
        <a:graphic>
          <a:graphicData uri="http://schemas.openxmlformats.org/drawingml/2006/table">
            <a:tbl>
              <a:tblPr bandRow="1">
                <a:tableStyleId>{7DF18680-E054-41AD-8BC1-D1AEF772440D}</a:tableStyleId>
              </a:tblPr>
              <a:tblGrid>
                <a:gridCol w="3020875">
                  <a:extLst>
                    <a:ext uri="{9D8B030D-6E8A-4147-A177-3AD203B41FA5}">
                      <a16:colId xmlns:a16="http://schemas.microsoft.com/office/drawing/2014/main" val="1535031678"/>
                    </a:ext>
                  </a:extLst>
                </a:gridCol>
                <a:gridCol w="7362285">
                  <a:extLst>
                    <a:ext uri="{9D8B030D-6E8A-4147-A177-3AD203B41FA5}">
                      <a16:colId xmlns:a16="http://schemas.microsoft.com/office/drawing/2014/main" val="4087924358"/>
                    </a:ext>
                  </a:extLst>
                </a:gridCol>
              </a:tblGrid>
              <a:tr h="1304097">
                <a:tc>
                  <a:txBody>
                    <a:bodyPr/>
                    <a:lstStyle/>
                    <a:p>
                      <a:pPr algn="just"/>
                      <a:r>
                        <a:rPr lang="fr-FR" sz="1200" i="1" dirty="0"/>
                        <a:t>Décrivez de manière détaillée les caractéristiques distinctives de votre produit, mettant en avant sa proposition de valeur unique et les avantages qu'il offre aux clients.</a:t>
                      </a:r>
                    </a:p>
                  </a:txBody>
                  <a:tcPr/>
                </a:tc>
                <a:tc>
                  <a:txBody>
                    <a:bodyPr/>
                    <a:lstStyle/>
                    <a:p>
                      <a:pPr marL="285750" indent="-285750">
                        <a:buFont typeface="Arial" panose="020B0604020202020204" pitchFamily="34" charset="0"/>
                        <a:buChar char="•"/>
                      </a:pPr>
                      <a:r>
                        <a:rPr lang="fr-FR" sz="1400" dirty="0"/>
                        <a:t>….</a:t>
                      </a:r>
                    </a:p>
                  </a:txBody>
                  <a:tcPr/>
                </a:tc>
                <a:extLst>
                  <a:ext uri="{0D108BD9-81ED-4DB2-BD59-A6C34878D82A}">
                    <a16:rowId xmlns:a16="http://schemas.microsoft.com/office/drawing/2014/main" val="2714691709"/>
                  </a:ext>
                </a:extLst>
              </a:tr>
              <a:tr h="1304097">
                <a:tc>
                  <a:txBody>
                    <a:bodyPr/>
                    <a:lstStyle/>
                    <a:p>
                      <a:pPr algn="just"/>
                      <a:r>
                        <a:rPr lang="fr-FR" sz="1200" i="1" dirty="0"/>
                        <a:t>Justifiez votre stratégie de tarification en expliquant comment elle aligne la valeur perçue par le client avec les coûts de production, tout en restant compétitive sur le marché.</a:t>
                      </a:r>
                    </a:p>
                  </a:txBody>
                  <a:tcPr/>
                </a:tc>
                <a:tc>
                  <a:txBody>
                    <a:bodyPr/>
                    <a:lstStyle/>
                    <a:p>
                      <a:pPr marL="285750" indent="-285750">
                        <a:buFont typeface="Arial" panose="020B0604020202020204" pitchFamily="34" charset="0"/>
                        <a:buChar char="•"/>
                      </a:pPr>
                      <a:r>
                        <a:rPr lang="fr-FR" sz="1400" dirty="0"/>
                        <a:t>….</a:t>
                      </a:r>
                    </a:p>
                  </a:txBody>
                  <a:tcPr/>
                </a:tc>
                <a:extLst>
                  <a:ext uri="{0D108BD9-81ED-4DB2-BD59-A6C34878D82A}">
                    <a16:rowId xmlns:a16="http://schemas.microsoft.com/office/drawing/2014/main" val="364308992"/>
                  </a:ext>
                </a:extLst>
              </a:tr>
              <a:tr h="1304097">
                <a:tc>
                  <a:txBody>
                    <a:bodyPr/>
                    <a:lstStyle/>
                    <a:p>
                      <a:pPr algn="just"/>
                      <a:r>
                        <a:rPr lang="fr-FR" sz="1200" i="1" dirty="0"/>
                        <a:t>Précisez les canaux de distribution choisis en fonction de la facilité d'accès pour les clients cibles, et expliquez comment vous assurez une distribution efficace et efficiente.</a:t>
                      </a:r>
                    </a:p>
                  </a:txBody>
                  <a:tcPr/>
                </a:tc>
                <a:tc>
                  <a:txBody>
                    <a:bodyPr/>
                    <a:lstStyle/>
                    <a:p>
                      <a:pPr marL="285750" indent="-285750">
                        <a:buFont typeface="Arial" panose="020B0604020202020204" pitchFamily="34" charset="0"/>
                        <a:buChar char="•"/>
                      </a:pPr>
                      <a:r>
                        <a:rPr lang="fr-FR" sz="1400" dirty="0"/>
                        <a:t>….</a:t>
                      </a:r>
                    </a:p>
                  </a:txBody>
                  <a:tcPr/>
                </a:tc>
                <a:extLst>
                  <a:ext uri="{0D108BD9-81ED-4DB2-BD59-A6C34878D82A}">
                    <a16:rowId xmlns:a16="http://schemas.microsoft.com/office/drawing/2014/main" val="3387954287"/>
                  </a:ext>
                </a:extLst>
              </a:tr>
              <a:tr h="1304097">
                <a:tc>
                  <a:txBody>
                    <a:bodyPr/>
                    <a:lstStyle/>
                    <a:p>
                      <a:pPr algn="just"/>
                      <a:r>
                        <a:rPr lang="fr-FR" sz="1200" i="1" dirty="0"/>
                        <a:t>Définissez clairement vos tactiques promotionnelles, en expliquant comment elles renforcent la notoriété de la marque, suscitent l'intérêt des clients et stimulent les ventes.</a:t>
                      </a:r>
                    </a:p>
                  </a:txBody>
                  <a:tcPr/>
                </a:tc>
                <a:tc>
                  <a:txBody>
                    <a:bodyPr/>
                    <a:lstStyle/>
                    <a:p>
                      <a:pPr marL="285750" indent="-285750">
                        <a:buFont typeface="Arial" panose="020B0604020202020204" pitchFamily="34" charset="0"/>
                        <a:buChar char="•"/>
                      </a:pPr>
                      <a:r>
                        <a:rPr lang="fr-FR" sz="1400" dirty="0"/>
                        <a:t>….</a:t>
                      </a:r>
                    </a:p>
                  </a:txBody>
                  <a:tcPr/>
                </a:tc>
                <a:extLst>
                  <a:ext uri="{0D108BD9-81ED-4DB2-BD59-A6C34878D82A}">
                    <a16:rowId xmlns:a16="http://schemas.microsoft.com/office/drawing/2014/main" val="3818046264"/>
                  </a:ext>
                </a:extLst>
              </a:tr>
            </a:tbl>
          </a:graphicData>
        </a:graphic>
      </p:graphicFrame>
      <p:sp>
        <p:nvSpPr>
          <p:cNvPr id="2" name="Date Placeholder 1">
            <a:extLst>
              <a:ext uri="{FF2B5EF4-FFF2-40B4-BE49-F238E27FC236}">
                <a16:creationId xmlns:a16="http://schemas.microsoft.com/office/drawing/2014/main" id="{24FB30AC-8710-F167-46EC-2AFCB69C5129}"/>
              </a:ext>
            </a:extLst>
          </p:cNvPr>
          <p:cNvSpPr>
            <a:spLocks noGrp="1"/>
          </p:cNvSpPr>
          <p:nvPr>
            <p:ph type="dt" sz="half" idx="2"/>
          </p:nvPr>
        </p:nvSpPr>
        <p:spPr>
          <a:xfrm>
            <a:off x="6983551" y="7140779"/>
            <a:ext cx="5397693" cy="138499"/>
          </a:xfrm>
        </p:spPr>
        <p:txBody>
          <a:bodyPr/>
          <a:lstStyle/>
          <a:p>
            <a:pPr>
              <a:buSzPct val="100000"/>
              <a:buFont typeface="Arial"/>
              <a:buNone/>
            </a:pPr>
            <a:r>
              <a:rPr lang="fr-FR" dirty="0"/>
              <a:t>FP2E| Sémé Citiy | Banque Mondiale  | TPC / CP | NEXT MPACT</a:t>
            </a:r>
          </a:p>
        </p:txBody>
      </p:sp>
    </p:spTree>
    <p:extLst>
      <p:ext uri="{BB962C8B-B14F-4D97-AF65-F5344CB8AC3E}">
        <p14:creationId xmlns:p14="http://schemas.microsoft.com/office/powerpoint/2010/main" val="129952406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22D7A6D-1DD5-4AC3-BA36-F8D01FE7DBD9}"/>
              </a:ext>
            </a:extLst>
          </p:cNvPr>
          <p:cNvSpPr>
            <a:spLocks noGrp="1"/>
          </p:cNvSpPr>
          <p:nvPr>
            <p:ph type="ftr" sz="quarter" idx="3"/>
          </p:nvPr>
        </p:nvSpPr>
        <p:spPr/>
        <p:txBody>
          <a:bodyPr/>
          <a:lstStyle/>
          <a:p>
            <a:pPr>
              <a:spcBef>
                <a:spcPts val="774"/>
              </a:spcBef>
              <a:buSzPct val="100000"/>
            </a:pPr>
            <a:r>
              <a:rPr lang="pt-BR" dirty="0"/>
              <a:t>© 2025 Confidential Document</a:t>
            </a:r>
          </a:p>
        </p:txBody>
      </p:sp>
      <p:sp>
        <p:nvSpPr>
          <p:cNvPr id="5" name="Title 2">
            <a:extLst>
              <a:ext uri="{FF2B5EF4-FFF2-40B4-BE49-F238E27FC236}">
                <a16:creationId xmlns:a16="http://schemas.microsoft.com/office/drawing/2014/main" id="{E51C2368-10AB-4B49-9075-3ED6F755DD18}"/>
              </a:ext>
            </a:extLst>
          </p:cNvPr>
          <p:cNvSpPr>
            <a:spLocks noGrp="1"/>
          </p:cNvSpPr>
          <p:nvPr>
            <p:ph type="title"/>
          </p:nvPr>
        </p:nvSpPr>
        <p:spPr>
          <a:xfrm>
            <a:off x="501652" y="317582"/>
            <a:ext cx="12382795" cy="430887"/>
          </a:xfrm>
        </p:spPr>
        <p:txBody>
          <a:bodyPr/>
          <a:lstStyle/>
          <a:p>
            <a:r>
              <a:rPr lang="fr-FR" sz="2800" b="1" dirty="0">
                <a:solidFill>
                  <a:srgbClr val="004C99"/>
                </a:solidFill>
              </a:rPr>
              <a:t>Business model Canvas (A renseigner sur la base de l’exemple de la slide suivante)</a:t>
            </a:r>
          </a:p>
        </p:txBody>
      </p:sp>
      <p:sp>
        <p:nvSpPr>
          <p:cNvPr id="3" name="Slide Number Placeholder 2">
            <a:extLst>
              <a:ext uri="{FF2B5EF4-FFF2-40B4-BE49-F238E27FC236}">
                <a16:creationId xmlns:a16="http://schemas.microsoft.com/office/drawing/2014/main" id="{BECBC85E-6683-4A87-8F75-BDAB46EA8B6A}"/>
              </a:ext>
            </a:extLst>
          </p:cNvPr>
          <p:cNvSpPr>
            <a:spLocks noGrp="1"/>
          </p:cNvSpPr>
          <p:nvPr>
            <p:ph type="sldNum" sz="quarter" idx="4"/>
          </p:nvPr>
        </p:nvSpPr>
        <p:spPr/>
        <p:txBody>
          <a:bodyPr/>
          <a:lstStyle/>
          <a:p>
            <a:pPr>
              <a:spcBef>
                <a:spcPts val="774"/>
              </a:spcBef>
              <a:buSzPct val="100000"/>
            </a:pPr>
            <a:fld id="{8CEAD05E-2714-4B34-B50B-B68BE1D7F5D9}" type="slidenum">
              <a:rPr lang="fr-FR" smtClean="0"/>
              <a:pPr>
                <a:spcBef>
                  <a:spcPts val="774"/>
                </a:spcBef>
                <a:buSzPct val="100000"/>
              </a:pPr>
              <a:t>6</a:t>
            </a:fld>
            <a:endParaRPr lang="fr-FR" dirty="0"/>
          </a:p>
        </p:txBody>
      </p:sp>
      <p:sp>
        <p:nvSpPr>
          <p:cNvPr id="10" name="Text Placeholder 15">
            <a:extLst>
              <a:ext uri="{FF2B5EF4-FFF2-40B4-BE49-F238E27FC236}">
                <a16:creationId xmlns:a16="http://schemas.microsoft.com/office/drawing/2014/main" id="{70B2E814-87F1-8D4F-2530-D98AC486B829}"/>
              </a:ext>
            </a:extLst>
          </p:cNvPr>
          <p:cNvSpPr txBox="1">
            <a:spLocks/>
          </p:cNvSpPr>
          <p:nvPr/>
        </p:nvSpPr>
        <p:spPr>
          <a:xfrm>
            <a:off x="501651" y="748469"/>
            <a:ext cx="12436472" cy="689201"/>
          </a:xfrm>
          <a:prstGeom prst="rect">
            <a:avLst/>
          </a:prstGeom>
        </p:spPr>
        <p:txBody>
          <a:bodyPr vert="horz" lIns="0" tIns="0" rIns="0" bIns="0" rtlCol="0">
            <a:noAutofit/>
          </a:bodyPr>
          <a:lstStyle>
            <a:lvl1pPr marL="0" indent="0" algn="l" defTabSz="914406" rtl="0" eaLnBrk="1" latinLnBrk="0" hangingPunct="1">
              <a:spcBef>
                <a:spcPts val="0"/>
              </a:spcBef>
              <a:spcAft>
                <a:spcPts val="1000"/>
              </a:spcAft>
              <a:buSzPct val="100000"/>
              <a:buFont typeface="Arial" panose="020B0604020202020204" pitchFamily="34" charset="0"/>
              <a:buNone/>
              <a:defRPr sz="1996" b="0" kern="1200">
                <a:solidFill>
                  <a:srgbClr val="575757"/>
                </a:solidFill>
                <a:latin typeface="+mn-lt"/>
                <a:ea typeface="+mn-ea"/>
                <a:cs typeface="Calibri Light" panose="020F0302020204030204" pitchFamily="34" charset="0"/>
              </a:defRPr>
            </a:lvl1pPr>
            <a:lvl2pPr marL="0" indent="0" algn="l" defTabSz="914406" rtl="0" eaLnBrk="1" latinLnBrk="0" hangingPunct="1">
              <a:spcBef>
                <a:spcPts val="0"/>
              </a:spcBef>
              <a:spcAft>
                <a:spcPts val="1000"/>
              </a:spcAft>
              <a:buClrTx/>
              <a:buSzPct val="100000"/>
              <a:buFont typeface="Arial"/>
              <a:buNone/>
              <a:defRPr lang="en-US" sz="1300" b="1" kern="1200" dirty="0" smtClean="0">
                <a:solidFill>
                  <a:schemeClr val="tx1"/>
                </a:solidFill>
                <a:latin typeface="+mj-lt"/>
                <a:ea typeface="+mn-ea"/>
                <a:cs typeface="Calibri Light" panose="020F0302020204030204" pitchFamily="34" charset="0"/>
              </a:defRPr>
            </a:lvl2pPr>
            <a:lvl3pPr marL="176401" indent="-176401" algn="l" defTabSz="914406"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356403" indent="-176401" algn="l" defTabSz="914406" rtl="0" eaLnBrk="1" latinLnBrk="0" hangingPunct="1">
              <a:spcBef>
                <a:spcPts val="0"/>
              </a:spcBef>
              <a:spcAft>
                <a:spcPts val="1000"/>
              </a:spcAft>
              <a:buClrTx/>
              <a:buSzPct val="100000"/>
              <a:buFont typeface="Verdana" panose="020B060403050404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532803" indent="-176401" algn="l" defTabSz="798518" rtl="0" eaLnBrk="1" latinLnBrk="0" hangingPunct="1">
              <a:spcBef>
                <a:spcPts val="0"/>
              </a:spcBef>
              <a:spcAft>
                <a:spcPts val="1000"/>
              </a:spcAft>
              <a:buClrTx/>
              <a:buSzPct val="100000"/>
              <a:buFont typeface="Verdana" panose="020B060403050404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3" indent="-176401" algn="l" defTabSz="914406"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3" indent="-176401" algn="l" defTabSz="914406"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3" indent="-176401" algn="l" defTabSz="914406"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3" indent="-176401" algn="l" defTabSz="914406"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r>
              <a:rPr lang="fr-FR" sz="2000" dirty="0"/>
              <a:t>Présentation du modèle d’affaire de l’entreprise</a:t>
            </a:r>
          </a:p>
        </p:txBody>
      </p:sp>
      <p:grpSp>
        <p:nvGrpSpPr>
          <p:cNvPr id="19" name="Group 18">
            <a:extLst>
              <a:ext uri="{FF2B5EF4-FFF2-40B4-BE49-F238E27FC236}">
                <a16:creationId xmlns:a16="http://schemas.microsoft.com/office/drawing/2014/main" id="{6D47A9D7-EA87-E099-90FC-5107BC495778}"/>
              </a:ext>
            </a:extLst>
          </p:cNvPr>
          <p:cNvGrpSpPr/>
          <p:nvPr/>
        </p:nvGrpSpPr>
        <p:grpSpPr>
          <a:xfrm>
            <a:off x="552989" y="1244563"/>
            <a:ext cx="12333797" cy="5423797"/>
            <a:chOff x="1223784" y="1717244"/>
            <a:chExt cx="9746280" cy="4711265"/>
          </a:xfrm>
        </p:grpSpPr>
        <p:sp>
          <p:nvSpPr>
            <p:cNvPr id="20" name="Rectangle 19">
              <a:extLst>
                <a:ext uri="{FF2B5EF4-FFF2-40B4-BE49-F238E27FC236}">
                  <a16:creationId xmlns:a16="http://schemas.microsoft.com/office/drawing/2014/main" id="{A9225CA8-F5C4-5AC5-D7D7-FE5D4EB83291}"/>
                </a:ext>
              </a:extLst>
            </p:cNvPr>
            <p:cNvSpPr/>
            <p:nvPr/>
          </p:nvSpPr>
          <p:spPr>
            <a:xfrm>
              <a:off x="1223784" y="1717244"/>
              <a:ext cx="1849480" cy="3265481"/>
            </a:xfrm>
            <a:prstGeom prst="rect">
              <a:avLst/>
            </a:prstGeom>
            <a:solidFill>
              <a:schemeClr val="bg1"/>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16000" algn="just"/>
              <a:r>
                <a:rPr lang="fr-FR" sz="1200" b="1" dirty="0">
                  <a:solidFill>
                    <a:schemeClr val="tx1"/>
                  </a:solidFill>
                </a:rPr>
                <a:t>Partenaires clés</a:t>
              </a:r>
            </a:p>
          </p:txBody>
        </p:sp>
        <p:sp>
          <p:nvSpPr>
            <p:cNvPr id="21" name="Rectangle 20">
              <a:extLst>
                <a:ext uri="{FF2B5EF4-FFF2-40B4-BE49-F238E27FC236}">
                  <a16:creationId xmlns:a16="http://schemas.microsoft.com/office/drawing/2014/main" id="{D31AA241-2DFB-6561-70AC-A0450BEB33D8}"/>
                </a:ext>
              </a:extLst>
            </p:cNvPr>
            <p:cNvSpPr/>
            <p:nvPr/>
          </p:nvSpPr>
          <p:spPr>
            <a:xfrm>
              <a:off x="5171260" y="1717244"/>
              <a:ext cx="1849480" cy="3266236"/>
            </a:xfrm>
            <a:prstGeom prst="rect">
              <a:avLst/>
            </a:prstGeom>
            <a:solidFill>
              <a:schemeClr val="bg1"/>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16000" algn="just"/>
              <a:r>
                <a:rPr lang="fr-FR" sz="1200" b="1" dirty="0">
                  <a:solidFill>
                    <a:schemeClr val="tx1"/>
                  </a:solidFill>
                </a:rPr>
                <a:t>Proposition de valeur</a:t>
              </a:r>
            </a:p>
          </p:txBody>
        </p:sp>
        <p:sp>
          <p:nvSpPr>
            <p:cNvPr id="22" name="Rectangle 21">
              <a:extLst>
                <a:ext uri="{FF2B5EF4-FFF2-40B4-BE49-F238E27FC236}">
                  <a16:creationId xmlns:a16="http://schemas.microsoft.com/office/drawing/2014/main" id="{2D30D204-9447-5C18-B7F9-F05949FFB5E3}"/>
                </a:ext>
              </a:extLst>
            </p:cNvPr>
            <p:cNvSpPr/>
            <p:nvPr/>
          </p:nvSpPr>
          <p:spPr>
            <a:xfrm>
              <a:off x="9118736" y="1717244"/>
              <a:ext cx="1849480" cy="3266236"/>
            </a:xfrm>
            <a:prstGeom prst="rect">
              <a:avLst/>
            </a:prstGeom>
            <a:solidFill>
              <a:schemeClr val="bg1"/>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16000" algn="just"/>
              <a:r>
                <a:rPr lang="fr-FR" sz="1200" b="1" dirty="0">
                  <a:solidFill>
                    <a:schemeClr val="tx1"/>
                  </a:solidFill>
                </a:rPr>
                <a:t>Segments de clientèle</a:t>
              </a:r>
            </a:p>
          </p:txBody>
        </p:sp>
        <p:sp>
          <p:nvSpPr>
            <p:cNvPr id="23" name="Rectangle 22">
              <a:extLst>
                <a:ext uri="{FF2B5EF4-FFF2-40B4-BE49-F238E27FC236}">
                  <a16:creationId xmlns:a16="http://schemas.microsoft.com/office/drawing/2014/main" id="{EAE1CFF5-A51E-536A-15A5-608C359308A1}"/>
                </a:ext>
              </a:extLst>
            </p:cNvPr>
            <p:cNvSpPr/>
            <p:nvPr/>
          </p:nvSpPr>
          <p:spPr>
            <a:xfrm>
              <a:off x="1223784" y="5098473"/>
              <a:ext cx="3836040" cy="1330036"/>
            </a:xfrm>
            <a:prstGeom prst="rect">
              <a:avLst/>
            </a:prstGeom>
            <a:solidFill>
              <a:schemeClr val="bg1"/>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16000" algn="just"/>
              <a:r>
                <a:rPr lang="fr-FR" sz="1200" b="1" dirty="0">
                  <a:solidFill>
                    <a:schemeClr val="tx1"/>
                  </a:solidFill>
                </a:rPr>
                <a:t>Structure de coût</a:t>
              </a:r>
            </a:p>
          </p:txBody>
        </p:sp>
        <p:sp>
          <p:nvSpPr>
            <p:cNvPr id="24" name="Rectangle 23">
              <a:extLst>
                <a:ext uri="{FF2B5EF4-FFF2-40B4-BE49-F238E27FC236}">
                  <a16:creationId xmlns:a16="http://schemas.microsoft.com/office/drawing/2014/main" id="{13A38129-D651-A788-2ECF-1109BB617A1D}"/>
                </a:ext>
              </a:extLst>
            </p:cNvPr>
            <p:cNvSpPr/>
            <p:nvPr/>
          </p:nvSpPr>
          <p:spPr>
            <a:xfrm>
              <a:off x="7118214" y="5098473"/>
              <a:ext cx="3851850" cy="1330036"/>
            </a:xfrm>
            <a:prstGeom prst="rect">
              <a:avLst/>
            </a:prstGeom>
            <a:solidFill>
              <a:schemeClr val="bg1"/>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16000" algn="just"/>
              <a:r>
                <a:rPr lang="fr-FR" sz="1200" b="1" dirty="0">
                  <a:solidFill>
                    <a:schemeClr val="tx1"/>
                  </a:solidFill>
                </a:rPr>
                <a:t>Sources de revenus</a:t>
              </a:r>
            </a:p>
          </p:txBody>
        </p:sp>
        <p:sp>
          <p:nvSpPr>
            <p:cNvPr id="25" name="Rectangle 24">
              <a:extLst>
                <a:ext uri="{FF2B5EF4-FFF2-40B4-BE49-F238E27FC236}">
                  <a16:creationId xmlns:a16="http://schemas.microsoft.com/office/drawing/2014/main" id="{38B1F801-4889-498E-DCC7-0A83FEA3B4D7}"/>
                </a:ext>
              </a:extLst>
            </p:cNvPr>
            <p:cNvSpPr/>
            <p:nvPr/>
          </p:nvSpPr>
          <p:spPr>
            <a:xfrm>
              <a:off x="3210344" y="1717245"/>
              <a:ext cx="1849480" cy="1757476"/>
            </a:xfrm>
            <a:prstGeom prst="rect">
              <a:avLst/>
            </a:prstGeom>
            <a:solidFill>
              <a:schemeClr val="bg1"/>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16000" algn="just"/>
              <a:r>
                <a:rPr lang="fr-FR" sz="1200" b="1" dirty="0">
                  <a:solidFill>
                    <a:schemeClr val="tx1"/>
                  </a:solidFill>
                </a:rPr>
                <a:t>Activités clés</a:t>
              </a:r>
            </a:p>
          </p:txBody>
        </p:sp>
        <p:sp>
          <p:nvSpPr>
            <p:cNvPr id="26" name="Rectangle 25">
              <a:extLst>
                <a:ext uri="{FF2B5EF4-FFF2-40B4-BE49-F238E27FC236}">
                  <a16:creationId xmlns:a16="http://schemas.microsoft.com/office/drawing/2014/main" id="{06DF7524-148F-61A3-2492-C59823D1596C}"/>
                </a:ext>
              </a:extLst>
            </p:cNvPr>
            <p:cNvSpPr/>
            <p:nvPr/>
          </p:nvSpPr>
          <p:spPr>
            <a:xfrm>
              <a:off x="3210344" y="3562887"/>
              <a:ext cx="1849480" cy="1419838"/>
            </a:xfrm>
            <a:prstGeom prst="rect">
              <a:avLst/>
            </a:prstGeom>
            <a:solidFill>
              <a:schemeClr val="bg1"/>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16000" algn="just"/>
              <a:r>
                <a:rPr lang="fr-FR" sz="1200" b="1" dirty="0">
                  <a:solidFill>
                    <a:schemeClr val="tx1"/>
                  </a:solidFill>
                </a:rPr>
                <a:t>Ressources clés</a:t>
              </a:r>
            </a:p>
          </p:txBody>
        </p:sp>
        <p:sp>
          <p:nvSpPr>
            <p:cNvPr id="27" name="Rectangle 26">
              <a:extLst>
                <a:ext uri="{FF2B5EF4-FFF2-40B4-BE49-F238E27FC236}">
                  <a16:creationId xmlns:a16="http://schemas.microsoft.com/office/drawing/2014/main" id="{E806460B-D4E7-84AB-31BB-BED107DB8FD7}"/>
                </a:ext>
              </a:extLst>
            </p:cNvPr>
            <p:cNvSpPr/>
            <p:nvPr/>
          </p:nvSpPr>
          <p:spPr>
            <a:xfrm>
              <a:off x="7078967" y="1717244"/>
              <a:ext cx="1932028" cy="1787389"/>
            </a:xfrm>
            <a:prstGeom prst="rect">
              <a:avLst/>
            </a:prstGeom>
            <a:solidFill>
              <a:schemeClr val="bg1"/>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16000" algn="just"/>
              <a:r>
                <a:rPr lang="fr-FR" sz="1200" b="1" dirty="0">
                  <a:solidFill>
                    <a:schemeClr val="tx1"/>
                  </a:solidFill>
                </a:rPr>
                <a:t>Relation client</a:t>
              </a:r>
            </a:p>
          </p:txBody>
        </p:sp>
        <p:sp>
          <p:nvSpPr>
            <p:cNvPr id="28" name="Rectangle 27">
              <a:extLst>
                <a:ext uri="{FF2B5EF4-FFF2-40B4-BE49-F238E27FC236}">
                  <a16:creationId xmlns:a16="http://schemas.microsoft.com/office/drawing/2014/main" id="{9B25F5EA-482F-8E8E-A2E1-5D66F4D2BF2B}"/>
                </a:ext>
              </a:extLst>
            </p:cNvPr>
            <p:cNvSpPr/>
            <p:nvPr/>
          </p:nvSpPr>
          <p:spPr>
            <a:xfrm>
              <a:off x="7089233" y="3563643"/>
              <a:ext cx="1932028" cy="1419837"/>
            </a:xfrm>
            <a:prstGeom prst="rect">
              <a:avLst/>
            </a:prstGeom>
            <a:solidFill>
              <a:schemeClr val="bg1"/>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16000" algn="just"/>
              <a:r>
                <a:rPr lang="fr-FR" sz="1200" b="1" dirty="0">
                  <a:solidFill>
                    <a:schemeClr val="tx1"/>
                  </a:solidFill>
                </a:rPr>
                <a:t>Canaux</a:t>
              </a:r>
            </a:p>
          </p:txBody>
        </p:sp>
      </p:grpSp>
      <p:pic>
        <p:nvPicPr>
          <p:cNvPr id="29" name="Graphic 28" descr="Gold bars with solid fill">
            <a:extLst>
              <a:ext uri="{FF2B5EF4-FFF2-40B4-BE49-F238E27FC236}">
                <a16:creationId xmlns:a16="http://schemas.microsoft.com/office/drawing/2014/main" id="{469A8556-3530-4B77-5430-C560B41F246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78027" y="5171422"/>
            <a:ext cx="227788" cy="227788"/>
          </a:xfrm>
          <a:prstGeom prst="rect">
            <a:avLst/>
          </a:prstGeom>
        </p:spPr>
      </p:pic>
      <p:pic>
        <p:nvPicPr>
          <p:cNvPr id="30" name="Graphic 29" descr="Coins with solid fill">
            <a:extLst>
              <a:ext uri="{FF2B5EF4-FFF2-40B4-BE49-F238E27FC236}">
                <a16:creationId xmlns:a16="http://schemas.microsoft.com/office/drawing/2014/main" id="{CE1CD57E-3811-5B0A-687F-CDE0DB2DFAF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5067" y="5128025"/>
            <a:ext cx="227788" cy="227788"/>
          </a:xfrm>
          <a:prstGeom prst="rect">
            <a:avLst/>
          </a:prstGeom>
        </p:spPr>
      </p:pic>
      <p:pic>
        <p:nvPicPr>
          <p:cNvPr id="31" name="Graphic 30" descr="Pyramid with levels with solid fill">
            <a:extLst>
              <a:ext uri="{FF2B5EF4-FFF2-40B4-BE49-F238E27FC236}">
                <a16:creationId xmlns:a16="http://schemas.microsoft.com/office/drawing/2014/main" id="{55DB2836-C378-9A79-D1A5-E77C22CBBA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19315" y="1260632"/>
            <a:ext cx="227788" cy="227788"/>
          </a:xfrm>
          <a:prstGeom prst="rect">
            <a:avLst/>
          </a:prstGeom>
        </p:spPr>
      </p:pic>
      <p:pic>
        <p:nvPicPr>
          <p:cNvPr id="32" name="Graphic 31" descr="Circles with lines with solid fill">
            <a:extLst>
              <a:ext uri="{FF2B5EF4-FFF2-40B4-BE49-F238E27FC236}">
                <a16:creationId xmlns:a16="http://schemas.microsoft.com/office/drawing/2014/main" id="{5BF562DE-EF8B-5497-5B4B-E7C8E940FDC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41643" y="1288677"/>
            <a:ext cx="227788" cy="227788"/>
          </a:xfrm>
          <a:prstGeom prst="rect">
            <a:avLst/>
          </a:prstGeom>
        </p:spPr>
      </p:pic>
      <p:pic>
        <p:nvPicPr>
          <p:cNvPr id="33" name="Graphic 32" descr="Workflow with solid fill">
            <a:extLst>
              <a:ext uri="{FF2B5EF4-FFF2-40B4-BE49-F238E27FC236}">
                <a16:creationId xmlns:a16="http://schemas.microsoft.com/office/drawing/2014/main" id="{00BABBE9-2D1E-550A-4D48-9AEAFFADB9F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142985" y="3391950"/>
            <a:ext cx="227788" cy="227788"/>
          </a:xfrm>
          <a:prstGeom prst="rect">
            <a:avLst/>
          </a:prstGeom>
        </p:spPr>
      </p:pic>
      <p:pic>
        <p:nvPicPr>
          <p:cNvPr id="34" name="Graphic 33" descr="Customer review with solid fill">
            <a:extLst>
              <a:ext uri="{FF2B5EF4-FFF2-40B4-BE49-F238E27FC236}">
                <a16:creationId xmlns:a16="http://schemas.microsoft.com/office/drawing/2014/main" id="{69116AF2-790F-9531-49B2-EF5CB652551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012318" y="1266975"/>
            <a:ext cx="227788" cy="227788"/>
          </a:xfrm>
          <a:prstGeom prst="rect">
            <a:avLst/>
          </a:prstGeom>
        </p:spPr>
      </p:pic>
      <p:pic>
        <p:nvPicPr>
          <p:cNvPr id="35" name="Graphic 34" descr="Rating outline">
            <a:extLst>
              <a:ext uri="{FF2B5EF4-FFF2-40B4-BE49-F238E27FC236}">
                <a16:creationId xmlns:a16="http://schemas.microsoft.com/office/drawing/2014/main" id="{25949337-25CA-936F-4A45-636B922E618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012318" y="3391950"/>
            <a:ext cx="227788" cy="227788"/>
          </a:xfrm>
          <a:prstGeom prst="rect">
            <a:avLst/>
          </a:prstGeom>
        </p:spPr>
      </p:pic>
      <p:pic>
        <p:nvPicPr>
          <p:cNvPr id="36" name="Graphic 35" descr="Rating 3 Star with solid fill">
            <a:extLst>
              <a:ext uri="{FF2B5EF4-FFF2-40B4-BE49-F238E27FC236}">
                <a16:creationId xmlns:a16="http://schemas.microsoft.com/office/drawing/2014/main" id="{850F1344-E3A2-8861-80A6-AA266AFE38A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591365" y="1260632"/>
            <a:ext cx="227788" cy="227788"/>
          </a:xfrm>
          <a:prstGeom prst="rect">
            <a:avLst/>
          </a:prstGeom>
        </p:spPr>
      </p:pic>
      <p:pic>
        <p:nvPicPr>
          <p:cNvPr id="37" name="Graphic 36" descr="Diamond with solid fill">
            <a:extLst>
              <a:ext uri="{FF2B5EF4-FFF2-40B4-BE49-F238E27FC236}">
                <a16:creationId xmlns:a16="http://schemas.microsoft.com/office/drawing/2014/main" id="{1E029247-16E4-FC64-C59A-6453FBC14D6A}"/>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590277" y="1260632"/>
            <a:ext cx="227788" cy="227788"/>
          </a:xfrm>
          <a:prstGeom prst="rect">
            <a:avLst/>
          </a:prstGeom>
        </p:spPr>
      </p:pic>
      <p:sp>
        <p:nvSpPr>
          <p:cNvPr id="2" name="Rectangle 1">
            <a:extLst>
              <a:ext uri="{FF2B5EF4-FFF2-40B4-BE49-F238E27FC236}">
                <a16:creationId xmlns:a16="http://schemas.microsoft.com/office/drawing/2014/main" id="{864D23DC-8083-BBB9-C4B3-AFDE44D12940}"/>
              </a:ext>
            </a:extLst>
          </p:cNvPr>
          <p:cNvSpPr/>
          <p:nvPr/>
        </p:nvSpPr>
        <p:spPr>
          <a:xfrm>
            <a:off x="5548471" y="5128026"/>
            <a:ext cx="2340494" cy="1531190"/>
          </a:xfrm>
          <a:prstGeom prst="rect">
            <a:avLst/>
          </a:prstGeom>
          <a:solidFill>
            <a:schemeClr val="bg1"/>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16000" algn="just"/>
            <a:r>
              <a:rPr lang="fr-FR" sz="1200" b="1" dirty="0">
                <a:solidFill>
                  <a:schemeClr val="tx1"/>
                </a:solidFill>
              </a:rPr>
              <a:t>Impact environnemental et social</a:t>
            </a:r>
          </a:p>
        </p:txBody>
      </p:sp>
      <p:pic>
        <p:nvPicPr>
          <p:cNvPr id="6" name="Graphique 5" descr="Main ouverte avec une plante avec un remplissage uni">
            <a:extLst>
              <a:ext uri="{FF2B5EF4-FFF2-40B4-BE49-F238E27FC236}">
                <a16:creationId xmlns:a16="http://schemas.microsoft.com/office/drawing/2014/main" id="{74527038-31B8-1D54-D94D-3CB5CA3F9978}"/>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5590277" y="5146397"/>
            <a:ext cx="246547" cy="246547"/>
          </a:xfrm>
          <a:prstGeom prst="rect">
            <a:avLst/>
          </a:prstGeom>
        </p:spPr>
      </p:pic>
      <p:sp>
        <p:nvSpPr>
          <p:cNvPr id="7" name="Date Placeholder 1">
            <a:extLst>
              <a:ext uri="{FF2B5EF4-FFF2-40B4-BE49-F238E27FC236}">
                <a16:creationId xmlns:a16="http://schemas.microsoft.com/office/drawing/2014/main" id="{5A3D45F1-BE0B-EFF4-67B9-97784C9AF749}"/>
              </a:ext>
            </a:extLst>
          </p:cNvPr>
          <p:cNvSpPr>
            <a:spLocks noGrp="1"/>
          </p:cNvSpPr>
          <p:nvPr>
            <p:ph type="dt" sz="half" idx="2"/>
          </p:nvPr>
        </p:nvSpPr>
        <p:spPr>
          <a:xfrm>
            <a:off x="6983551" y="7140779"/>
            <a:ext cx="5397693" cy="138499"/>
          </a:xfrm>
        </p:spPr>
        <p:txBody>
          <a:bodyPr/>
          <a:lstStyle/>
          <a:p>
            <a:pPr>
              <a:buSzPct val="100000"/>
              <a:buFont typeface="Arial"/>
              <a:buNone/>
            </a:pPr>
            <a:r>
              <a:rPr lang="fr-FR" dirty="0"/>
              <a:t>FP2E| Sémé Citiy | Banque Mondiale  | TPC / CP | NEXT MPACT</a:t>
            </a:r>
          </a:p>
        </p:txBody>
      </p:sp>
    </p:spTree>
    <p:extLst>
      <p:ext uri="{BB962C8B-B14F-4D97-AF65-F5344CB8AC3E}">
        <p14:creationId xmlns:p14="http://schemas.microsoft.com/office/powerpoint/2010/main" val="153047192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22D7A6D-1DD5-4AC3-BA36-F8D01FE7DBD9}"/>
              </a:ext>
            </a:extLst>
          </p:cNvPr>
          <p:cNvSpPr>
            <a:spLocks noGrp="1"/>
          </p:cNvSpPr>
          <p:nvPr>
            <p:ph type="ftr" sz="quarter" idx="3"/>
          </p:nvPr>
        </p:nvSpPr>
        <p:spPr/>
        <p:txBody>
          <a:bodyPr/>
          <a:lstStyle/>
          <a:p>
            <a:pPr>
              <a:spcBef>
                <a:spcPts val="774"/>
              </a:spcBef>
              <a:buSzPct val="100000"/>
            </a:pPr>
            <a:r>
              <a:rPr lang="pt-BR"/>
              <a:t>© 2023 Confidential Document</a:t>
            </a:r>
            <a:endParaRPr lang="pt-BR" dirty="0"/>
          </a:p>
        </p:txBody>
      </p:sp>
      <p:sp>
        <p:nvSpPr>
          <p:cNvPr id="5" name="Title 2">
            <a:extLst>
              <a:ext uri="{FF2B5EF4-FFF2-40B4-BE49-F238E27FC236}">
                <a16:creationId xmlns:a16="http://schemas.microsoft.com/office/drawing/2014/main" id="{E51C2368-10AB-4B49-9075-3ED6F755DD18}"/>
              </a:ext>
            </a:extLst>
          </p:cNvPr>
          <p:cNvSpPr>
            <a:spLocks noGrp="1"/>
          </p:cNvSpPr>
          <p:nvPr>
            <p:ph type="title"/>
          </p:nvPr>
        </p:nvSpPr>
        <p:spPr>
          <a:xfrm>
            <a:off x="501652" y="317582"/>
            <a:ext cx="12382795" cy="430887"/>
          </a:xfrm>
        </p:spPr>
        <p:txBody>
          <a:bodyPr/>
          <a:lstStyle/>
          <a:p>
            <a:r>
              <a:rPr lang="fr-FR" sz="2800" b="1" dirty="0">
                <a:solidFill>
                  <a:srgbClr val="004C99"/>
                </a:solidFill>
              </a:rPr>
              <a:t>Exemple de Business model Canvas</a:t>
            </a:r>
          </a:p>
        </p:txBody>
      </p:sp>
      <p:sp>
        <p:nvSpPr>
          <p:cNvPr id="3" name="Slide Number Placeholder 2">
            <a:extLst>
              <a:ext uri="{FF2B5EF4-FFF2-40B4-BE49-F238E27FC236}">
                <a16:creationId xmlns:a16="http://schemas.microsoft.com/office/drawing/2014/main" id="{BECBC85E-6683-4A87-8F75-BDAB46EA8B6A}"/>
              </a:ext>
            </a:extLst>
          </p:cNvPr>
          <p:cNvSpPr>
            <a:spLocks noGrp="1"/>
          </p:cNvSpPr>
          <p:nvPr>
            <p:ph type="sldNum" sz="quarter" idx="4"/>
          </p:nvPr>
        </p:nvSpPr>
        <p:spPr/>
        <p:txBody>
          <a:bodyPr/>
          <a:lstStyle/>
          <a:p>
            <a:pPr>
              <a:spcBef>
                <a:spcPts val="774"/>
              </a:spcBef>
              <a:buSzPct val="100000"/>
            </a:pPr>
            <a:fld id="{8CEAD05E-2714-4B34-B50B-B68BE1D7F5D9}" type="slidenum">
              <a:rPr lang="fr-FR" smtClean="0"/>
              <a:pPr>
                <a:spcBef>
                  <a:spcPts val="774"/>
                </a:spcBef>
                <a:buSzPct val="100000"/>
              </a:pPr>
              <a:t>7</a:t>
            </a:fld>
            <a:endParaRPr lang="fr-FR" dirty="0"/>
          </a:p>
        </p:txBody>
      </p:sp>
      <p:sp>
        <p:nvSpPr>
          <p:cNvPr id="10" name="Text Placeholder 15">
            <a:extLst>
              <a:ext uri="{FF2B5EF4-FFF2-40B4-BE49-F238E27FC236}">
                <a16:creationId xmlns:a16="http://schemas.microsoft.com/office/drawing/2014/main" id="{70B2E814-87F1-8D4F-2530-D98AC486B829}"/>
              </a:ext>
            </a:extLst>
          </p:cNvPr>
          <p:cNvSpPr txBox="1">
            <a:spLocks/>
          </p:cNvSpPr>
          <p:nvPr/>
        </p:nvSpPr>
        <p:spPr>
          <a:xfrm>
            <a:off x="501651" y="748469"/>
            <a:ext cx="12436472" cy="689201"/>
          </a:xfrm>
          <a:prstGeom prst="rect">
            <a:avLst/>
          </a:prstGeom>
        </p:spPr>
        <p:txBody>
          <a:bodyPr vert="horz" lIns="0" tIns="0" rIns="0" bIns="0" rtlCol="0">
            <a:noAutofit/>
          </a:bodyPr>
          <a:lstStyle>
            <a:lvl1pPr marL="0" indent="0" algn="l" defTabSz="914406" rtl="0" eaLnBrk="1" latinLnBrk="0" hangingPunct="1">
              <a:spcBef>
                <a:spcPts val="0"/>
              </a:spcBef>
              <a:spcAft>
                <a:spcPts val="1000"/>
              </a:spcAft>
              <a:buSzPct val="100000"/>
              <a:buFont typeface="Arial" panose="020B0604020202020204" pitchFamily="34" charset="0"/>
              <a:buNone/>
              <a:defRPr sz="1996" b="0" kern="1200">
                <a:solidFill>
                  <a:srgbClr val="575757"/>
                </a:solidFill>
                <a:latin typeface="+mn-lt"/>
                <a:ea typeface="+mn-ea"/>
                <a:cs typeface="Calibri Light" panose="020F0302020204030204" pitchFamily="34" charset="0"/>
              </a:defRPr>
            </a:lvl1pPr>
            <a:lvl2pPr marL="0" indent="0" algn="l" defTabSz="914406" rtl="0" eaLnBrk="1" latinLnBrk="0" hangingPunct="1">
              <a:spcBef>
                <a:spcPts val="0"/>
              </a:spcBef>
              <a:spcAft>
                <a:spcPts val="1000"/>
              </a:spcAft>
              <a:buClrTx/>
              <a:buSzPct val="100000"/>
              <a:buFont typeface="Arial"/>
              <a:buNone/>
              <a:defRPr lang="en-US" sz="1300" b="1" kern="1200" dirty="0" smtClean="0">
                <a:solidFill>
                  <a:schemeClr val="tx1"/>
                </a:solidFill>
                <a:latin typeface="+mj-lt"/>
                <a:ea typeface="+mn-ea"/>
                <a:cs typeface="Calibri Light" panose="020F0302020204030204" pitchFamily="34" charset="0"/>
              </a:defRPr>
            </a:lvl2pPr>
            <a:lvl3pPr marL="176401" indent="-176401" algn="l" defTabSz="914406"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356403" indent="-176401" algn="l" defTabSz="914406" rtl="0" eaLnBrk="1" latinLnBrk="0" hangingPunct="1">
              <a:spcBef>
                <a:spcPts val="0"/>
              </a:spcBef>
              <a:spcAft>
                <a:spcPts val="1000"/>
              </a:spcAft>
              <a:buClrTx/>
              <a:buSzPct val="100000"/>
              <a:buFont typeface="Verdana" panose="020B060403050404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532803" indent="-176401" algn="l" defTabSz="798518" rtl="0" eaLnBrk="1" latinLnBrk="0" hangingPunct="1">
              <a:spcBef>
                <a:spcPts val="0"/>
              </a:spcBef>
              <a:spcAft>
                <a:spcPts val="1000"/>
              </a:spcAft>
              <a:buClrTx/>
              <a:buSzPct val="100000"/>
              <a:buFont typeface="Verdana" panose="020B060403050404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3" indent="-176401" algn="l" defTabSz="914406"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3" indent="-176401" algn="l" defTabSz="914406"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3" indent="-176401" algn="l" defTabSz="914406"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3" indent="-176401" algn="l" defTabSz="914406"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r>
              <a:rPr lang="fr-FR" sz="2000" dirty="0"/>
              <a:t>Présentation du modèle d’affaire : cas d’un projet de recyclage des bouteilles PET</a:t>
            </a:r>
          </a:p>
        </p:txBody>
      </p:sp>
      <p:grpSp>
        <p:nvGrpSpPr>
          <p:cNvPr id="19" name="Group 18">
            <a:extLst>
              <a:ext uri="{FF2B5EF4-FFF2-40B4-BE49-F238E27FC236}">
                <a16:creationId xmlns:a16="http://schemas.microsoft.com/office/drawing/2014/main" id="{6D47A9D7-EA87-E099-90FC-5107BC495778}"/>
              </a:ext>
            </a:extLst>
          </p:cNvPr>
          <p:cNvGrpSpPr/>
          <p:nvPr/>
        </p:nvGrpSpPr>
        <p:grpSpPr>
          <a:xfrm>
            <a:off x="552988" y="1235418"/>
            <a:ext cx="12333798" cy="5596185"/>
            <a:chOff x="1223783" y="1717243"/>
            <a:chExt cx="9746281" cy="4861006"/>
          </a:xfrm>
        </p:grpSpPr>
        <p:sp>
          <p:nvSpPr>
            <p:cNvPr id="20" name="Rectangle 19">
              <a:extLst>
                <a:ext uri="{FF2B5EF4-FFF2-40B4-BE49-F238E27FC236}">
                  <a16:creationId xmlns:a16="http://schemas.microsoft.com/office/drawing/2014/main" id="{A9225CA8-F5C4-5AC5-D7D7-FE5D4EB83291}"/>
                </a:ext>
              </a:extLst>
            </p:cNvPr>
            <p:cNvSpPr/>
            <p:nvPr/>
          </p:nvSpPr>
          <p:spPr>
            <a:xfrm>
              <a:off x="1223784" y="1717244"/>
              <a:ext cx="1849480" cy="3265481"/>
            </a:xfrm>
            <a:prstGeom prst="rect">
              <a:avLst/>
            </a:prstGeom>
            <a:solidFill>
              <a:schemeClr val="bg1"/>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16000" algn="just"/>
              <a:r>
                <a:rPr lang="fr-FR" sz="1200" b="1" dirty="0">
                  <a:solidFill>
                    <a:schemeClr val="tx1"/>
                  </a:solidFill>
                </a:rPr>
                <a:t>Partenaires clés (</a:t>
              </a:r>
              <a:r>
                <a:rPr lang="fr-FR" sz="1200" b="1" dirty="0">
                  <a:solidFill>
                    <a:srgbClr val="FF0000"/>
                  </a:solidFill>
                </a:rPr>
                <a:t>sans lesquels, on ne peut pas être en business</a:t>
              </a:r>
              <a:r>
                <a:rPr lang="fr-FR" sz="1200" b="1" dirty="0">
                  <a:solidFill>
                    <a:schemeClr val="tx1"/>
                  </a:solidFill>
                </a:rPr>
                <a:t>)</a:t>
              </a:r>
            </a:p>
            <a:p>
              <a:pPr marL="387450" indent="-171450" algn="just">
                <a:buFont typeface="Wingdings" panose="05000000000000000000" pitchFamily="2" charset="2"/>
                <a:buChar char="§"/>
              </a:pPr>
              <a:r>
                <a:rPr lang="fr-FR" sz="1200" dirty="0">
                  <a:solidFill>
                    <a:schemeClr val="tx1"/>
                  </a:solidFill>
                </a:rPr>
                <a:t>Coopérative de pré collecte</a:t>
              </a:r>
            </a:p>
            <a:p>
              <a:pPr marL="387450" indent="-171450" algn="just">
                <a:buFont typeface="Wingdings" panose="05000000000000000000" pitchFamily="2" charset="2"/>
                <a:buChar char="§"/>
              </a:pPr>
              <a:r>
                <a:rPr lang="fr-FR" sz="1200" dirty="0">
                  <a:solidFill>
                    <a:schemeClr val="tx1"/>
                  </a:solidFill>
                </a:rPr>
                <a:t>Commune : autorisation d’accès aux décharges,</a:t>
              </a:r>
            </a:p>
            <a:p>
              <a:pPr marL="387450" indent="-171450" algn="just">
                <a:buFont typeface="Wingdings" panose="05000000000000000000" pitchFamily="2" charset="2"/>
                <a:buChar char="§"/>
              </a:pPr>
              <a:r>
                <a:rPr lang="fr-FR" sz="1200" dirty="0">
                  <a:solidFill>
                    <a:schemeClr val="tx1"/>
                  </a:solidFill>
                </a:rPr>
                <a:t>Organisations de promotion de l’économie circulaire,</a:t>
              </a:r>
            </a:p>
            <a:p>
              <a:pPr marL="387450" indent="-171450" algn="just">
                <a:buFont typeface="Wingdings" panose="05000000000000000000" pitchFamily="2" charset="2"/>
                <a:buChar char="§"/>
              </a:pPr>
              <a:r>
                <a:rPr lang="fr-FR" sz="1200" dirty="0">
                  <a:solidFill>
                    <a:schemeClr val="tx1"/>
                  </a:solidFill>
                </a:rPr>
                <a:t>Entreprise de transport </a:t>
              </a:r>
            </a:p>
            <a:p>
              <a:pPr marL="387450" indent="-171450" algn="just">
                <a:buFont typeface="Wingdings" panose="05000000000000000000" pitchFamily="2" charset="2"/>
                <a:buChar char="§"/>
              </a:pPr>
              <a:r>
                <a:rPr lang="fr-FR" sz="1200" dirty="0">
                  <a:solidFill>
                    <a:schemeClr val="tx1"/>
                  </a:solidFill>
                </a:rPr>
                <a:t>Equipementiers </a:t>
              </a:r>
            </a:p>
            <a:p>
              <a:pPr marL="387450" indent="-171450" algn="just">
                <a:buFont typeface="Wingdings" panose="05000000000000000000" pitchFamily="2" charset="2"/>
                <a:buChar char="§"/>
              </a:pPr>
              <a:r>
                <a:rPr lang="fr-FR" sz="1200" dirty="0">
                  <a:solidFill>
                    <a:schemeClr val="tx1"/>
                  </a:solidFill>
                </a:rPr>
                <a:t>Bailleurs de fonds</a:t>
              </a:r>
            </a:p>
            <a:p>
              <a:pPr marL="387450" indent="-171450" algn="just">
                <a:buFont typeface="Wingdings" panose="05000000000000000000" pitchFamily="2" charset="2"/>
                <a:buChar char="§"/>
              </a:pPr>
              <a:r>
                <a:rPr lang="fr-FR" sz="1200" dirty="0">
                  <a:solidFill>
                    <a:schemeClr val="tx1"/>
                  </a:solidFill>
                </a:rPr>
                <a:t>Réseau d’acheteurs industriels fiables</a:t>
              </a:r>
            </a:p>
            <a:p>
              <a:pPr marL="387450" indent="-171450" algn="just">
                <a:buFont typeface="Wingdings" panose="05000000000000000000" pitchFamily="2" charset="2"/>
                <a:buChar char="§"/>
              </a:pPr>
              <a:endParaRPr lang="fr-FR" sz="1200" b="1" dirty="0">
                <a:solidFill>
                  <a:schemeClr val="tx1"/>
                </a:solidFill>
              </a:endParaRPr>
            </a:p>
            <a:p>
              <a:pPr marL="216000" algn="just"/>
              <a:endParaRPr lang="fr-FR" sz="1200" b="1" dirty="0">
                <a:solidFill>
                  <a:schemeClr val="tx1"/>
                </a:solidFill>
              </a:endParaRPr>
            </a:p>
          </p:txBody>
        </p:sp>
        <p:sp>
          <p:nvSpPr>
            <p:cNvPr id="21" name="Rectangle 20">
              <a:extLst>
                <a:ext uri="{FF2B5EF4-FFF2-40B4-BE49-F238E27FC236}">
                  <a16:creationId xmlns:a16="http://schemas.microsoft.com/office/drawing/2014/main" id="{D31AA241-2DFB-6561-70AC-A0450BEB33D8}"/>
                </a:ext>
              </a:extLst>
            </p:cNvPr>
            <p:cNvSpPr/>
            <p:nvPr/>
          </p:nvSpPr>
          <p:spPr>
            <a:xfrm>
              <a:off x="5171260" y="1717244"/>
              <a:ext cx="1849480" cy="3266236"/>
            </a:xfrm>
            <a:prstGeom prst="rect">
              <a:avLst/>
            </a:prstGeom>
            <a:solidFill>
              <a:schemeClr val="bg1"/>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16000" algn="just"/>
              <a:r>
                <a:rPr lang="fr-FR" sz="1200" b="1" dirty="0">
                  <a:solidFill>
                    <a:schemeClr val="tx1"/>
                  </a:solidFill>
                </a:rPr>
                <a:t>Proposition de valeur (</a:t>
              </a:r>
              <a:r>
                <a:rPr lang="fr-FR" sz="1200" b="1" dirty="0">
                  <a:solidFill>
                    <a:srgbClr val="FF0000"/>
                  </a:solidFill>
                </a:rPr>
                <a:t>Qu’offrez-vous à votre clientèle?)</a:t>
              </a:r>
            </a:p>
            <a:p>
              <a:pPr marL="387450" indent="-171450" algn="just">
                <a:buFont typeface="Wingdings" panose="05000000000000000000" pitchFamily="2" charset="2"/>
                <a:buChar char="§"/>
              </a:pPr>
              <a:r>
                <a:rPr lang="fr-FR" sz="1200" dirty="0">
                  <a:solidFill>
                    <a:schemeClr val="tx1"/>
                  </a:solidFill>
                </a:rPr>
                <a:t>Production de broyat de haute qualité conforme aux normes industrielles,</a:t>
              </a:r>
            </a:p>
            <a:p>
              <a:pPr marL="387450" indent="-171450" algn="just">
                <a:buFont typeface="Wingdings" panose="05000000000000000000" pitchFamily="2" charset="2"/>
                <a:buChar char="§"/>
              </a:pPr>
              <a:r>
                <a:rPr lang="fr-FR" sz="1200" dirty="0">
                  <a:solidFill>
                    <a:schemeClr val="tx1"/>
                  </a:solidFill>
                </a:rPr>
                <a:t>Réduction du coût d’approvisionnement en matières premières secondaires,</a:t>
              </a:r>
            </a:p>
            <a:p>
              <a:pPr marL="387450" indent="-171450" algn="just">
                <a:buFont typeface="Wingdings" panose="05000000000000000000" pitchFamily="2" charset="2"/>
                <a:buChar char="§"/>
              </a:pPr>
              <a:r>
                <a:rPr lang="fr-FR" sz="1200" dirty="0">
                  <a:solidFill>
                    <a:schemeClr val="tx1"/>
                  </a:solidFill>
                </a:rPr>
                <a:t>Réduction de la pollution plastique,</a:t>
              </a:r>
            </a:p>
            <a:p>
              <a:pPr marL="387450" indent="-171450" algn="just">
                <a:buFont typeface="Wingdings" panose="05000000000000000000" pitchFamily="2" charset="2"/>
                <a:buChar char="§"/>
              </a:pPr>
              <a:r>
                <a:rPr lang="fr-FR" sz="1200" dirty="0">
                  <a:solidFill>
                    <a:schemeClr val="tx1"/>
                  </a:solidFill>
                </a:rPr>
                <a:t>Traçabilité et impact environnemental mesurable pour les clients</a:t>
              </a:r>
            </a:p>
            <a:p>
              <a:pPr marL="216000" algn="just"/>
              <a:endParaRPr lang="fr-FR" sz="1200" b="1" dirty="0">
                <a:solidFill>
                  <a:schemeClr val="tx1"/>
                </a:solidFill>
              </a:endParaRPr>
            </a:p>
          </p:txBody>
        </p:sp>
        <p:sp>
          <p:nvSpPr>
            <p:cNvPr id="22" name="Rectangle 21">
              <a:extLst>
                <a:ext uri="{FF2B5EF4-FFF2-40B4-BE49-F238E27FC236}">
                  <a16:creationId xmlns:a16="http://schemas.microsoft.com/office/drawing/2014/main" id="{2D30D204-9447-5C18-B7F9-F05949FFB5E3}"/>
                </a:ext>
              </a:extLst>
            </p:cNvPr>
            <p:cNvSpPr/>
            <p:nvPr/>
          </p:nvSpPr>
          <p:spPr>
            <a:xfrm>
              <a:off x="9118736" y="1717244"/>
              <a:ext cx="1849480" cy="3266236"/>
            </a:xfrm>
            <a:prstGeom prst="rect">
              <a:avLst/>
            </a:prstGeom>
            <a:solidFill>
              <a:schemeClr val="bg1"/>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16000" algn="just"/>
              <a:r>
                <a:rPr lang="fr-FR" sz="1200" b="1" dirty="0">
                  <a:solidFill>
                    <a:schemeClr val="tx1"/>
                  </a:solidFill>
                </a:rPr>
                <a:t>Segments de clientèle (</a:t>
              </a:r>
              <a:r>
                <a:rPr lang="fr-FR" sz="1200" b="1" dirty="0">
                  <a:solidFill>
                    <a:srgbClr val="FF0000"/>
                  </a:solidFill>
                </a:rPr>
                <a:t>A qui vendez-vous vos produits</a:t>
              </a:r>
              <a:r>
                <a:rPr lang="fr-FR" sz="1200" b="1" dirty="0">
                  <a:solidFill>
                    <a:schemeClr val="tx1"/>
                  </a:solidFill>
                </a:rPr>
                <a:t>):</a:t>
              </a:r>
            </a:p>
            <a:p>
              <a:pPr marL="387450" indent="-171450" algn="just">
                <a:buFont typeface="Wingdings" panose="05000000000000000000" pitchFamily="2" charset="2"/>
                <a:buChar char="§"/>
              </a:pPr>
              <a:r>
                <a:rPr lang="fr-FR" sz="1200" dirty="0">
                  <a:solidFill>
                    <a:schemeClr val="tx1"/>
                  </a:solidFill>
                </a:rPr>
                <a:t>Unités industrielles : plasturgie, fibres, préformes</a:t>
              </a:r>
            </a:p>
            <a:p>
              <a:pPr marL="387450" indent="-171450" algn="just">
                <a:buFont typeface="Wingdings" panose="05000000000000000000" pitchFamily="2" charset="2"/>
                <a:buChar char="§"/>
              </a:pPr>
              <a:r>
                <a:rPr lang="fr-FR" sz="1200" dirty="0">
                  <a:solidFill>
                    <a:schemeClr val="tx1"/>
                  </a:solidFill>
                </a:rPr>
                <a:t>Exportateurs de matières recyclées,</a:t>
              </a:r>
            </a:p>
            <a:p>
              <a:pPr marL="387450" indent="-171450" algn="just">
                <a:buFont typeface="Wingdings" panose="05000000000000000000" pitchFamily="2" charset="2"/>
                <a:buChar char="§"/>
              </a:pPr>
              <a:r>
                <a:rPr lang="fr-FR" sz="1200" dirty="0">
                  <a:solidFill>
                    <a:schemeClr val="tx1"/>
                  </a:solidFill>
                </a:rPr>
                <a:t>Association et entreprise de l’économie circulaire,</a:t>
              </a:r>
            </a:p>
            <a:p>
              <a:pPr marL="216000" algn="just"/>
              <a:endParaRPr lang="fr-FR" sz="1200" b="1" dirty="0">
                <a:solidFill>
                  <a:schemeClr val="tx1"/>
                </a:solidFill>
              </a:endParaRPr>
            </a:p>
          </p:txBody>
        </p:sp>
        <p:sp>
          <p:nvSpPr>
            <p:cNvPr id="23" name="Rectangle 22">
              <a:extLst>
                <a:ext uri="{FF2B5EF4-FFF2-40B4-BE49-F238E27FC236}">
                  <a16:creationId xmlns:a16="http://schemas.microsoft.com/office/drawing/2014/main" id="{EAE1CFF5-A51E-536A-15A5-608C359308A1}"/>
                </a:ext>
              </a:extLst>
            </p:cNvPr>
            <p:cNvSpPr/>
            <p:nvPr/>
          </p:nvSpPr>
          <p:spPr>
            <a:xfrm>
              <a:off x="1223783" y="5098473"/>
              <a:ext cx="3836040" cy="1462059"/>
            </a:xfrm>
            <a:prstGeom prst="rect">
              <a:avLst/>
            </a:prstGeom>
            <a:solidFill>
              <a:schemeClr val="bg1"/>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16000" algn="just"/>
              <a:r>
                <a:rPr lang="fr-FR" sz="1200" b="1" dirty="0">
                  <a:solidFill>
                    <a:schemeClr val="tx1"/>
                  </a:solidFill>
                </a:rPr>
                <a:t>Structure de coût (</a:t>
              </a:r>
              <a:r>
                <a:rPr lang="fr-FR" sz="1200" b="1" dirty="0">
                  <a:solidFill>
                    <a:srgbClr val="FF0000"/>
                  </a:solidFill>
                </a:rPr>
                <a:t>Qu’est-ce qui vous coûte de l’argent dans le processus d’exécution de vos activités</a:t>
              </a:r>
              <a:r>
                <a:rPr lang="fr-FR" sz="1200" b="1" dirty="0">
                  <a:solidFill>
                    <a:schemeClr val="tx1"/>
                  </a:solidFill>
                </a:rPr>
                <a:t>) :</a:t>
              </a:r>
            </a:p>
            <a:p>
              <a:pPr marL="387450" indent="-171450" algn="just">
                <a:buFont typeface="Wingdings" panose="05000000000000000000" pitchFamily="2" charset="2"/>
                <a:buChar char="§"/>
              </a:pPr>
              <a:r>
                <a:rPr lang="fr-FR" sz="1200" dirty="0">
                  <a:solidFill>
                    <a:schemeClr val="tx1"/>
                  </a:solidFill>
                </a:rPr>
                <a:t>Coût de collecte des bouteilles,</a:t>
              </a:r>
            </a:p>
            <a:p>
              <a:pPr marL="387450" indent="-171450" algn="just">
                <a:buFont typeface="Wingdings" panose="05000000000000000000" pitchFamily="2" charset="2"/>
                <a:buChar char="§"/>
              </a:pPr>
              <a:r>
                <a:rPr lang="fr-FR" sz="1200" dirty="0">
                  <a:solidFill>
                    <a:schemeClr val="tx1"/>
                  </a:solidFill>
                </a:rPr>
                <a:t>Coût de tri, lavage, broyage, main d’</a:t>
              </a:r>
              <a:r>
                <a:rPr lang="fr-FR" sz="1200" dirty="0" err="1">
                  <a:solidFill>
                    <a:schemeClr val="tx1"/>
                  </a:solidFill>
                </a:rPr>
                <a:t>oeuvre</a:t>
              </a:r>
              <a:r>
                <a:rPr lang="fr-FR" sz="1200" dirty="0">
                  <a:solidFill>
                    <a:schemeClr val="tx1"/>
                  </a:solidFill>
                </a:rPr>
                <a:t>,</a:t>
              </a:r>
            </a:p>
            <a:p>
              <a:pPr marL="387450" indent="-171450" algn="just">
                <a:buFont typeface="Wingdings" panose="05000000000000000000" pitchFamily="2" charset="2"/>
                <a:buChar char="§"/>
              </a:pPr>
              <a:r>
                <a:rPr lang="fr-FR" sz="1200" dirty="0">
                  <a:solidFill>
                    <a:schemeClr val="tx1"/>
                  </a:solidFill>
                </a:rPr>
                <a:t>Equipements : broyeur, laveuse, convoyeur, logistique,</a:t>
              </a:r>
            </a:p>
            <a:p>
              <a:pPr marL="387450" indent="-171450" algn="just">
                <a:buFont typeface="Wingdings" panose="05000000000000000000" pitchFamily="2" charset="2"/>
                <a:buChar char="§"/>
              </a:pPr>
              <a:r>
                <a:rPr lang="fr-FR" sz="1200" dirty="0">
                  <a:solidFill>
                    <a:schemeClr val="tx1"/>
                  </a:solidFill>
                </a:rPr>
                <a:t>Energie, entretien, certification/conformité environnementale</a:t>
              </a:r>
            </a:p>
            <a:p>
              <a:pPr marL="387450" indent="-171450" algn="just">
                <a:buFont typeface="Wingdings" panose="05000000000000000000" pitchFamily="2" charset="2"/>
                <a:buChar char="§"/>
              </a:pPr>
              <a:r>
                <a:rPr lang="fr-FR" sz="1200" dirty="0">
                  <a:solidFill>
                    <a:schemeClr val="tx1"/>
                  </a:solidFill>
                </a:rPr>
                <a:t>Transport des broyats</a:t>
              </a:r>
            </a:p>
          </p:txBody>
        </p:sp>
        <p:sp>
          <p:nvSpPr>
            <p:cNvPr id="24" name="Rectangle 23">
              <a:extLst>
                <a:ext uri="{FF2B5EF4-FFF2-40B4-BE49-F238E27FC236}">
                  <a16:creationId xmlns:a16="http://schemas.microsoft.com/office/drawing/2014/main" id="{13A38129-D651-A788-2ECF-1109BB617A1D}"/>
                </a:ext>
              </a:extLst>
            </p:cNvPr>
            <p:cNvSpPr/>
            <p:nvPr/>
          </p:nvSpPr>
          <p:spPr>
            <a:xfrm>
              <a:off x="7089233" y="5098473"/>
              <a:ext cx="3880831" cy="1479776"/>
            </a:xfrm>
            <a:prstGeom prst="rect">
              <a:avLst/>
            </a:prstGeom>
            <a:solidFill>
              <a:schemeClr val="bg1"/>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16000" algn="just"/>
              <a:r>
                <a:rPr lang="fr-FR" sz="1200" b="1" dirty="0">
                  <a:solidFill>
                    <a:schemeClr val="tx1"/>
                  </a:solidFill>
                </a:rPr>
                <a:t>Sources de revenus (</a:t>
              </a:r>
              <a:r>
                <a:rPr lang="fr-FR" sz="1200" b="1" dirty="0">
                  <a:solidFill>
                    <a:srgbClr val="FF0000"/>
                  </a:solidFill>
                </a:rPr>
                <a:t>Comment gagnez-vous de l’argent?)</a:t>
              </a:r>
            </a:p>
            <a:p>
              <a:pPr marL="387450" indent="-171450" algn="just">
                <a:buFont typeface="Arial" panose="020B0604020202020204" pitchFamily="34" charset="0"/>
                <a:buChar char="•"/>
              </a:pPr>
              <a:r>
                <a:rPr lang="fr-FR" sz="1200" dirty="0">
                  <a:solidFill>
                    <a:schemeClr val="tx1"/>
                  </a:solidFill>
                </a:rPr>
                <a:t>Vente du broyat à la tonne</a:t>
              </a:r>
            </a:p>
            <a:p>
              <a:pPr marL="387450" indent="-171450" algn="just">
                <a:buFont typeface="Arial" panose="020B0604020202020204" pitchFamily="34" charset="0"/>
                <a:buChar char="•"/>
              </a:pPr>
              <a:r>
                <a:rPr lang="fr-FR" sz="1200" dirty="0">
                  <a:solidFill>
                    <a:schemeClr val="tx1"/>
                  </a:solidFill>
                </a:rPr>
                <a:t>Vente des sous-produits : capsules, étiquettes, films PEHD</a:t>
              </a:r>
            </a:p>
            <a:p>
              <a:pPr marL="387450" indent="-171450" algn="just">
                <a:buFont typeface="Arial" panose="020B0604020202020204" pitchFamily="34" charset="0"/>
                <a:buChar char="•"/>
              </a:pPr>
              <a:r>
                <a:rPr lang="fr-FR" sz="1200" dirty="0">
                  <a:solidFill>
                    <a:schemeClr val="tx1"/>
                  </a:solidFill>
                </a:rPr>
                <a:t>Revenus connexes : subvention, crédit carbone</a:t>
              </a:r>
            </a:p>
          </p:txBody>
        </p:sp>
        <p:sp>
          <p:nvSpPr>
            <p:cNvPr id="25" name="Rectangle 24">
              <a:extLst>
                <a:ext uri="{FF2B5EF4-FFF2-40B4-BE49-F238E27FC236}">
                  <a16:creationId xmlns:a16="http://schemas.microsoft.com/office/drawing/2014/main" id="{38B1F801-4889-498E-DCC7-0A83FEA3B4D7}"/>
                </a:ext>
              </a:extLst>
            </p:cNvPr>
            <p:cNvSpPr/>
            <p:nvPr/>
          </p:nvSpPr>
          <p:spPr>
            <a:xfrm>
              <a:off x="3210344" y="1717245"/>
              <a:ext cx="1849480" cy="1757476"/>
            </a:xfrm>
            <a:prstGeom prst="rect">
              <a:avLst/>
            </a:prstGeom>
            <a:solidFill>
              <a:schemeClr val="bg1"/>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16000" algn="just"/>
              <a:r>
                <a:rPr lang="fr-FR" sz="1200" b="1" dirty="0">
                  <a:solidFill>
                    <a:schemeClr val="tx1"/>
                  </a:solidFill>
                </a:rPr>
                <a:t>Activités clés (</a:t>
              </a:r>
              <a:r>
                <a:rPr lang="fr-FR" sz="1200" b="1" dirty="0">
                  <a:solidFill>
                    <a:srgbClr val="FF0000"/>
                  </a:solidFill>
                </a:rPr>
                <a:t>Que faites-vous au quotidien</a:t>
              </a:r>
              <a:r>
                <a:rPr lang="fr-FR" sz="1200" b="1" dirty="0">
                  <a:solidFill>
                    <a:schemeClr val="tx1"/>
                  </a:solidFill>
                </a:rPr>
                <a:t>?)</a:t>
              </a:r>
            </a:p>
            <a:p>
              <a:pPr marL="387450" indent="-171450" algn="just">
                <a:buFont typeface="Wingdings" panose="05000000000000000000" pitchFamily="2" charset="2"/>
                <a:buChar char="§"/>
              </a:pPr>
              <a:r>
                <a:rPr lang="fr-FR" sz="1200" dirty="0">
                  <a:solidFill>
                    <a:schemeClr val="tx1"/>
                  </a:solidFill>
                </a:rPr>
                <a:t>Collecte et approvisionnement en bouteilles usagées,</a:t>
              </a:r>
            </a:p>
            <a:p>
              <a:pPr marL="387450" indent="-171450" algn="just">
                <a:buFont typeface="Wingdings" panose="05000000000000000000" pitchFamily="2" charset="2"/>
                <a:buChar char="§"/>
              </a:pPr>
              <a:r>
                <a:rPr lang="fr-FR" sz="1200" dirty="0">
                  <a:solidFill>
                    <a:schemeClr val="tx1"/>
                  </a:solidFill>
                </a:rPr>
                <a:t>Tri manuel et mécanique</a:t>
              </a:r>
            </a:p>
            <a:p>
              <a:pPr marL="387450" indent="-171450" algn="just">
                <a:buFont typeface="Wingdings" panose="05000000000000000000" pitchFamily="2" charset="2"/>
                <a:buChar char="§"/>
              </a:pPr>
              <a:r>
                <a:rPr lang="fr-FR" sz="1200" dirty="0">
                  <a:solidFill>
                    <a:schemeClr val="tx1"/>
                  </a:solidFill>
                </a:rPr>
                <a:t>Broyage et conditionnement,</a:t>
              </a:r>
            </a:p>
            <a:p>
              <a:pPr marL="387450" indent="-171450" algn="just">
                <a:buFont typeface="Wingdings" panose="05000000000000000000" pitchFamily="2" charset="2"/>
                <a:buChar char="§"/>
              </a:pPr>
              <a:r>
                <a:rPr lang="fr-FR" sz="1200" dirty="0">
                  <a:solidFill>
                    <a:schemeClr val="tx1"/>
                  </a:solidFill>
                </a:rPr>
                <a:t>Contrôle qualité et transport</a:t>
              </a:r>
            </a:p>
            <a:p>
              <a:pPr marL="387450" indent="-171450" algn="just">
                <a:buFont typeface="Wingdings" panose="05000000000000000000" pitchFamily="2" charset="2"/>
                <a:buChar char="§"/>
              </a:pPr>
              <a:r>
                <a:rPr lang="fr-FR" sz="1200" dirty="0">
                  <a:solidFill>
                    <a:schemeClr val="tx1"/>
                  </a:solidFill>
                </a:rPr>
                <a:t>Relations commerciales</a:t>
              </a:r>
            </a:p>
            <a:p>
              <a:pPr marL="387450" indent="-171450" algn="just">
                <a:buFont typeface="Wingdings" panose="05000000000000000000" pitchFamily="2" charset="2"/>
                <a:buChar char="§"/>
              </a:pPr>
              <a:endParaRPr lang="fr-FR" sz="1200" b="1" dirty="0">
                <a:solidFill>
                  <a:schemeClr val="tx1"/>
                </a:solidFill>
              </a:endParaRPr>
            </a:p>
          </p:txBody>
        </p:sp>
        <p:sp>
          <p:nvSpPr>
            <p:cNvPr id="26" name="Rectangle 25">
              <a:extLst>
                <a:ext uri="{FF2B5EF4-FFF2-40B4-BE49-F238E27FC236}">
                  <a16:creationId xmlns:a16="http://schemas.microsoft.com/office/drawing/2014/main" id="{06DF7524-148F-61A3-2492-C59823D1596C}"/>
                </a:ext>
              </a:extLst>
            </p:cNvPr>
            <p:cNvSpPr/>
            <p:nvPr/>
          </p:nvSpPr>
          <p:spPr>
            <a:xfrm>
              <a:off x="3210344" y="3562887"/>
              <a:ext cx="1849480" cy="1419838"/>
            </a:xfrm>
            <a:prstGeom prst="rect">
              <a:avLst/>
            </a:prstGeom>
            <a:solidFill>
              <a:schemeClr val="bg1"/>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16000" algn="just"/>
              <a:r>
                <a:rPr lang="fr-FR" sz="1200" b="1" dirty="0">
                  <a:solidFill>
                    <a:schemeClr val="tx1"/>
                  </a:solidFill>
                </a:rPr>
                <a:t>Ressources clés (</a:t>
              </a:r>
              <a:r>
                <a:rPr lang="fr-FR" sz="1200" b="1" dirty="0">
                  <a:solidFill>
                    <a:srgbClr val="FF0000"/>
                  </a:solidFill>
                </a:rPr>
                <a:t>Investissements clés à réaliser</a:t>
              </a:r>
              <a:r>
                <a:rPr lang="fr-FR" sz="1200" b="1" dirty="0">
                  <a:solidFill>
                    <a:schemeClr val="tx1"/>
                  </a:solidFill>
                </a:rPr>
                <a:t>)</a:t>
              </a:r>
            </a:p>
            <a:p>
              <a:pPr marL="387450" indent="-171450" algn="just">
                <a:buFont typeface="Wingdings" panose="05000000000000000000" pitchFamily="2" charset="2"/>
                <a:buChar char="§"/>
              </a:pPr>
              <a:r>
                <a:rPr lang="fr-FR" sz="1200" dirty="0">
                  <a:solidFill>
                    <a:schemeClr val="tx1"/>
                  </a:solidFill>
                </a:rPr>
                <a:t>Chaîne de collecte,</a:t>
              </a:r>
            </a:p>
            <a:p>
              <a:pPr marL="387450" indent="-171450" algn="just">
                <a:buFont typeface="Wingdings" panose="05000000000000000000" pitchFamily="2" charset="2"/>
                <a:buChar char="§"/>
              </a:pPr>
              <a:r>
                <a:rPr lang="fr-FR" sz="1200" dirty="0">
                  <a:solidFill>
                    <a:schemeClr val="tx1"/>
                  </a:solidFill>
                </a:rPr>
                <a:t>Chaîne de tri, lavage et broyage</a:t>
              </a:r>
            </a:p>
            <a:p>
              <a:pPr marL="387450" indent="-171450" algn="just">
                <a:buFont typeface="Wingdings" panose="05000000000000000000" pitchFamily="2" charset="2"/>
                <a:buChar char="§"/>
              </a:pPr>
              <a:r>
                <a:rPr lang="fr-FR" sz="1100" dirty="0">
                  <a:solidFill>
                    <a:schemeClr val="tx1"/>
                  </a:solidFill>
                </a:rPr>
                <a:t>RH : opérateurs, maintenance, qualité</a:t>
              </a:r>
            </a:p>
            <a:p>
              <a:pPr marL="387450" indent="-171450" algn="just">
                <a:buFont typeface="Wingdings" panose="05000000000000000000" pitchFamily="2" charset="2"/>
                <a:buChar char="§"/>
              </a:pPr>
              <a:r>
                <a:rPr lang="fr-FR" sz="1100" dirty="0">
                  <a:solidFill>
                    <a:schemeClr val="tx1"/>
                  </a:solidFill>
                </a:rPr>
                <a:t>Autorisation et certifications</a:t>
              </a:r>
            </a:p>
            <a:p>
              <a:pPr marL="387450" indent="-171450" algn="just">
                <a:buFont typeface="Wingdings" panose="05000000000000000000" pitchFamily="2" charset="2"/>
                <a:buChar char="§"/>
              </a:pPr>
              <a:endParaRPr lang="fr-FR" sz="1200" b="1" dirty="0">
                <a:solidFill>
                  <a:schemeClr val="tx1"/>
                </a:solidFill>
              </a:endParaRPr>
            </a:p>
          </p:txBody>
        </p:sp>
        <p:sp>
          <p:nvSpPr>
            <p:cNvPr id="27" name="Rectangle 26">
              <a:extLst>
                <a:ext uri="{FF2B5EF4-FFF2-40B4-BE49-F238E27FC236}">
                  <a16:creationId xmlns:a16="http://schemas.microsoft.com/office/drawing/2014/main" id="{E806460B-D4E7-84AB-31BB-BED107DB8FD7}"/>
                </a:ext>
              </a:extLst>
            </p:cNvPr>
            <p:cNvSpPr/>
            <p:nvPr/>
          </p:nvSpPr>
          <p:spPr>
            <a:xfrm>
              <a:off x="7078967" y="1717243"/>
              <a:ext cx="1932028" cy="1591776"/>
            </a:xfrm>
            <a:prstGeom prst="rect">
              <a:avLst/>
            </a:prstGeom>
            <a:solidFill>
              <a:schemeClr val="bg1"/>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16000" algn="just"/>
              <a:r>
                <a:rPr lang="fr-FR" sz="1200" b="1" dirty="0">
                  <a:solidFill>
                    <a:schemeClr val="tx1"/>
                  </a:solidFill>
                </a:rPr>
                <a:t>Relation client (</a:t>
              </a:r>
              <a:r>
                <a:rPr lang="fr-FR" sz="1200" b="1" dirty="0">
                  <a:solidFill>
                    <a:srgbClr val="FF0000"/>
                  </a:solidFill>
                </a:rPr>
                <a:t>Comment gérez-vous vos clients?)</a:t>
              </a:r>
            </a:p>
            <a:p>
              <a:pPr marL="387450" indent="-171450" algn="just">
                <a:buFont typeface="Wingdings" panose="05000000000000000000" pitchFamily="2" charset="2"/>
                <a:buChar char="§"/>
              </a:pPr>
              <a:r>
                <a:rPr lang="fr-FR" sz="1200" dirty="0">
                  <a:solidFill>
                    <a:schemeClr val="tx1"/>
                  </a:solidFill>
                </a:rPr>
                <a:t>Contrats pluriannuels avec les industriels,</a:t>
              </a:r>
            </a:p>
            <a:p>
              <a:pPr marL="387450" indent="-171450" algn="just">
                <a:buFont typeface="Wingdings" panose="05000000000000000000" pitchFamily="2" charset="2"/>
                <a:buChar char="§"/>
              </a:pPr>
              <a:r>
                <a:rPr lang="fr-FR" sz="1200" dirty="0">
                  <a:solidFill>
                    <a:schemeClr val="tx1"/>
                  </a:solidFill>
                </a:rPr>
                <a:t>Granulométrie sur mesure</a:t>
              </a:r>
            </a:p>
            <a:p>
              <a:pPr marL="387450" indent="-171450" algn="just">
                <a:buFont typeface="Wingdings" panose="05000000000000000000" pitchFamily="2" charset="2"/>
                <a:buChar char="§"/>
              </a:pPr>
              <a:r>
                <a:rPr lang="fr-FR" sz="1200" dirty="0">
                  <a:solidFill>
                    <a:schemeClr val="tx1"/>
                  </a:solidFill>
                </a:rPr>
                <a:t>Transparence sur les pratiques RSE</a:t>
              </a:r>
            </a:p>
          </p:txBody>
        </p:sp>
        <p:sp>
          <p:nvSpPr>
            <p:cNvPr id="28" name="Rectangle 27">
              <a:extLst>
                <a:ext uri="{FF2B5EF4-FFF2-40B4-BE49-F238E27FC236}">
                  <a16:creationId xmlns:a16="http://schemas.microsoft.com/office/drawing/2014/main" id="{9B25F5EA-482F-8E8E-A2E1-5D66F4D2BF2B}"/>
                </a:ext>
              </a:extLst>
            </p:cNvPr>
            <p:cNvSpPr/>
            <p:nvPr/>
          </p:nvSpPr>
          <p:spPr>
            <a:xfrm>
              <a:off x="7089233" y="3424011"/>
              <a:ext cx="1921764" cy="1559468"/>
            </a:xfrm>
            <a:prstGeom prst="rect">
              <a:avLst/>
            </a:prstGeom>
            <a:solidFill>
              <a:schemeClr val="bg1"/>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16000" algn="just"/>
              <a:r>
                <a:rPr lang="fr-FR" sz="1200" b="1" dirty="0">
                  <a:solidFill>
                    <a:schemeClr val="tx1"/>
                  </a:solidFill>
                </a:rPr>
                <a:t>Canaux de distribution (</a:t>
              </a:r>
              <a:r>
                <a:rPr lang="fr-FR" sz="1200" b="1" dirty="0">
                  <a:solidFill>
                    <a:srgbClr val="FF0000"/>
                  </a:solidFill>
                </a:rPr>
                <a:t>Comment vendez-vous vos produits?)</a:t>
              </a:r>
            </a:p>
            <a:p>
              <a:pPr marL="387450" indent="-171450" algn="just">
                <a:buFont typeface="Wingdings" panose="05000000000000000000" pitchFamily="2" charset="2"/>
                <a:buChar char="§"/>
              </a:pPr>
              <a:r>
                <a:rPr lang="fr-FR" sz="1200" dirty="0">
                  <a:solidFill>
                    <a:schemeClr val="tx1"/>
                  </a:solidFill>
                </a:rPr>
                <a:t>Vente directe B2B,</a:t>
              </a:r>
            </a:p>
            <a:p>
              <a:pPr marL="387450" indent="-171450" algn="just">
                <a:buFont typeface="Wingdings" panose="05000000000000000000" pitchFamily="2" charset="2"/>
                <a:buChar char="§"/>
              </a:pPr>
              <a:r>
                <a:rPr lang="fr-FR" sz="1200" dirty="0">
                  <a:solidFill>
                    <a:schemeClr val="tx1"/>
                  </a:solidFill>
                </a:rPr>
                <a:t>Négociants en matières recyclés</a:t>
              </a:r>
            </a:p>
            <a:p>
              <a:pPr marL="387450" indent="-171450" algn="just">
                <a:buFont typeface="Wingdings" panose="05000000000000000000" pitchFamily="2" charset="2"/>
                <a:buChar char="§"/>
              </a:pPr>
              <a:r>
                <a:rPr lang="fr-FR" sz="1200" dirty="0">
                  <a:solidFill>
                    <a:schemeClr val="tx1"/>
                  </a:solidFill>
                </a:rPr>
                <a:t>Réseautage via foire et autres évènements..</a:t>
              </a:r>
            </a:p>
          </p:txBody>
        </p:sp>
      </p:grpSp>
      <p:pic>
        <p:nvPicPr>
          <p:cNvPr id="29" name="Graphic 28" descr="Gold bars with solid fill">
            <a:extLst>
              <a:ext uri="{FF2B5EF4-FFF2-40B4-BE49-F238E27FC236}">
                <a16:creationId xmlns:a16="http://schemas.microsoft.com/office/drawing/2014/main" id="{469A8556-3530-4B77-5430-C560B41F246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29987" y="5135183"/>
            <a:ext cx="227788" cy="227788"/>
          </a:xfrm>
          <a:prstGeom prst="rect">
            <a:avLst/>
          </a:prstGeom>
        </p:spPr>
      </p:pic>
      <p:pic>
        <p:nvPicPr>
          <p:cNvPr id="30" name="Graphic 29" descr="Coins with solid fill">
            <a:extLst>
              <a:ext uri="{FF2B5EF4-FFF2-40B4-BE49-F238E27FC236}">
                <a16:creationId xmlns:a16="http://schemas.microsoft.com/office/drawing/2014/main" id="{CE1CD57E-3811-5B0A-687F-CDE0DB2DFAF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2989" y="5128025"/>
            <a:ext cx="227788" cy="227788"/>
          </a:xfrm>
          <a:prstGeom prst="rect">
            <a:avLst/>
          </a:prstGeom>
        </p:spPr>
      </p:pic>
      <p:pic>
        <p:nvPicPr>
          <p:cNvPr id="31" name="Graphic 30" descr="Pyramid with levels with solid fill">
            <a:extLst>
              <a:ext uri="{FF2B5EF4-FFF2-40B4-BE49-F238E27FC236}">
                <a16:creationId xmlns:a16="http://schemas.microsoft.com/office/drawing/2014/main" id="{55DB2836-C378-9A79-D1A5-E77C22CBBA6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19315" y="1260632"/>
            <a:ext cx="227788" cy="227788"/>
          </a:xfrm>
          <a:prstGeom prst="rect">
            <a:avLst/>
          </a:prstGeom>
        </p:spPr>
      </p:pic>
      <p:pic>
        <p:nvPicPr>
          <p:cNvPr id="32" name="Graphic 31" descr="Circles with lines with solid fill">
            <a:extLst>
              <a:ext uri="{FF2B5EF4-FFF2-40B4-BE49-F238E27FC236}">
                <a16:creationId xmlns:a16="http://schemas.microsoft.com/office/drawing/2014/main" id="{5BF562DE-EF8B-5497-5B4B-E7C8E940FDC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41643" y="1288677"/>
            <a:ext cx="227788" cy="227788"/>
          </a:xfrm>
          <a:prstGeom prst="rect">
            <a:avLst/>
          </a:prstGeom>
        </p:spPr>
      </p:pic>
      <p:pic>
        <p:nvPicPr>
          <p:cNvPr id="33" name="Graphic 32" descr="Workflow with solid fill">
            <a:extLst>
              <a:ext uri="{FF2B5EF4-FFF2-40B4-BE49-F238E27FC236}">
                <a16:creationId xmlns:a16="http://schemas.microsoft.com/office/drawing/2014/main" id="{00BABBE9-2D1E-550A-4D48-9AEAFFADB9F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142985" y="3391950"/>
            <a:ext cx="227788" cy="227788"/>
          </a:xfrm>
          <a:prstGeom prst="rect">
            <a:avLst/>
          </a:prstGeom>
        </p:spPr>
      </p:pic>
      <p:pic>
        <p:nvPicPr>
          <p:cNvPr id="34" name="Graphic 33" descr="Customer review with solid fill">
            <a:extLst>
              <a:ext uri="{FF2B5EF4-FFF2-40B4-BE49-F238E27FC236}">
                <a16:creationId xmlns:a16="http://schemas.microsoft.com/office/drawing/2014/main" id="{69116AF2-790F-9531-49B2-EF5CB652551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012318" y="1266975"/>
            <a:ext cx="227788" cy="227788"/>
          </a:xfrm>
          <a:prstGeom prst="rect">
            <a:avLst/>
          </a:prstGeom>
        </p:spPr>
      </p:pic>
      <p:pic>
        <p:nvPicPr>
          <p:cNvPr id="35" name="Graphic 34" descr="Rating outline">
            <a:extLst>
              <a:ext uri="{FF2B5EF4-FFF2-40B4-BE49-F238E27FC236}">
                <a16:creationId xmlns:a16="http://schemas.microsoft.com/office/drawing/2014/main" id="{25949337-25CA-936F-4A45-636B922E618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980065" y="3246303"/>
            <a:ext cx="227788" cy="227788"/>
          </a:xfrm>
          <a:prstGeom prst="rect">
            <a:avLst/>
          </a:prstGeom>
        </p:spPr>
      </p:pic>
      <p:pic>
        <p:nvPicPr>
          <p:cNvPr id="36" name="Graphic 35" descr="Rating 3 Star with solid fill">
            <a:extLst>
              <a:ext uri="{FF2B5EF4-FFF2-40B4-BE49-F238E27FC236}">
                <a16:creationId xmlns:a16="http://schemas.microsoft.com/office/drawing/2014/main" id="{850F1344-E3A2-8861-80A6-AA266AFE38A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591365" y="1260632"/>
            <a:ext cx="227788" cy="227788"/>
          </a:xfrm>
          <a:prstGeom prst="rect">
            <a:avLst/>
          </a:prstGeom>
        </p:spPr>
      </p:pic>
      <p:pic>
        <p:nvPicPr>
          <p:cNvPr id="37" name="Graphic 36" descr="Diamond with solid fill">
            <a:extLst>
              <a:ext uri="{FF2B5EF4-FFF2-40B4-BE49-F238E27FC236}">
                <a16:creationId xmlns:a16="http://schemas.microsoft.com/office/drawing/2014/main" id="{1E029247-16E4-FC64-C59A-6453FBC14D6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590277" y="1260632"/>
            <a:ext cx="227788" cy="227788"/>
          </a:xfrm>
          <a:prstGeom prst="rect">
            <a:avLst/>
          </a:prstGeom>
        </p:spPr>
      </p:pic>
      <p:sp>
        <p:nvSpPr>
          <p:cNvPr id="2" name="Rectangle 1">
            <a:extLst>
              <a:ext uri="{FF2B5EF4-FFF2-40B4-BE49-F238E27FC236}">
                <a16:creationId xmlns:a16="http://schemas.microsoft.com/office/drawing/2014/main" id="{ABB359D9-AE6D-D6F4-3775-450BD36CBB88}"/>
              </a:ext>
            </a:extLst>
          </p:cNvPr>
          <p:cNvSpPr/>
          <p:nvPr/>
        </p:nvSpPr>
        <p:spPr>
          <a:xfrm>
            <a:off x="5548471" y="5107629"/>
            <a:ext cx="2340494" cy="1723974"/>
          </a:xfrm>
          <a:prstGeom prst="rect">
            <a:avLst/>
          </a:prstGeom>
          <a:solidFill>
            <a:schemeClr val="bg1"/>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16000" algn="just"/>
            <a:r>
              <a:rPr lang="fr-FR" sz="1200" b="1" dirty="0">
                <a:solidFill>
                  <a:schemeClr val="tx1"/>
                </a:solidFill>
              </a:rPr>
              <a:t>Impact E&amp;S (</a:t>
            </a:r>
            <a:r>
              <a:rPr lang="fr-FR" sz="1200" b="1" dirty="0">
                <a:solidFill>
                  <a:srgbClr val="FF0000"/>
                </a:solidFill>
              </a:rPr>
              <a:t>Quel est l’impact E&amp;S du projet?</a:t>
            </a:r>
            <a:r>
              <a:rPr lang="fr-FR" sz="1200" b="1" dirty="0">
                <a:solidFill>
                  <a:schemeClr val="tx1"/>
                </a:solidFill>
              </a:rPr>
              <a:t>) :</a:t>
            </a:r>
          </a:p>
          <a:p>
            <a:pPr marL="387450" indent="-171450" algn="just">
              <a:buFont typeface="Wingdings" panose="05000000000000000000" pitchFamily="2" charset="2"/>
              <a:buChar char="§"/>
            </a:pPr>
            <a:r>
              <a:rPr lang="fr-FR" sz="1050" dirty="0">
                <a:solidFill>
                  <a:schemeClr val="tx1"/>
                </a:solidFill>
              </a:rPr>
              <a:t>Réduction des déchets plastiques : tonnes recyclées,</a:t>
            </a:r>
          </a:p>
          <a:p>
            <a:pPr marL="387450" indent="-171450" algn="just">
              <a:buFont typeface="Wingdings" panose="05000000000000000000" pitchFamily="2" charset="2"/>
              <a:buChar char="§"/>
            </a:pPr>
            <a:r>
              <a:rPr lang="fr-FR" sz="1050" dirty="0">
                <a:solidFill>
                  <a:schemeClr val="tx1"/>
                </a:solidFill>
              </a:rPr>
              <a:t>Création d’emplois verts localement,</a:t>
            </a:r>
          </a:p>
          <a:p>
            <a:pPr marL="387450" indent="-171450" algn="just">
              <a:buFont typeface="Wingdings" panose="05000000000000000000" pitchFamily="2" charset="2"/>
              <a:buChar char="§"/>
            </a:pPr>
            <a:r>
              <a:rPr lang="fr-FR" sz="1050" dirty="0">
                <a:solidFill>
                  <a:schemeClr val="tx1"/>
                </a:solidFill>
              </a:rPr>
              <a:t>Réduction de la pression sur les matières premières vierges,</a:t>
            </a:r>
          </a:p>
          <a:p>
            <a:pPr marL="387450" indent="-171450" algn="just">
              <a:buFont typeface="Wingdings" panose="05000000000000000000" pitchFamily="2" charset="2"/>
              <a:buChar char="§"/>
            </a:pPr>
            <a:r>
              <a:rPr lang="fr-FR" sz="1050" dirty="0">
                <a:solidFill>
                  <a:schemeClr val="tx1"/>
                </a:solidFill>
              </a:rPr>
              <a:t>Promotion de l’économie circulaire</a:t>
            </a:r>
          </a:p>
        </p:txBody>
      </p:sp>
      <p:pic>
        <p:nvPicPr>
          <p:cNvPr id="7" name="Graphique 6" descr="Main ouverte avec une plante avec un remplissage uni">
            <a:extLst>
              <a:ext uri="{FF2B5EF4-FFF2-40B4-BE49-F238E27FC236}">
                <a16:creationId xmlns:a16="http://schemas.microsoft.com/office/drawing/2014/main" id="{504D4572-E2F7-CC3F-993E-DAE9650BF0B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590277" y="5155108"/>
            <a:ext cx="246547" cy="246547"/>
          </a:xfrm>
          <a:prstGeom prst="rect">
            <a:avLst/>
          </a:prstGeom>
        </p:spPr>
      </p:pic>
      <p:sp>
        <p:nvSpPr>
          <p:cNvPr id="8" name="Date Placeholder 1">
            <a:extLst>
              <a:ext uri="{FF2B5EF4-FFF2-40B4-BE49-F238E27FC236}">
                <a16:creationId xmlns:a16="http://schemas.microsoft.com/office/drawing/2014/main" id="{F0F0B7CE-A7A6-36DD-2F07-C4F6F0518EA2}"/>
              </a:ext>
            </a:extLst>
          </p:cNvPr>
          <p:cNvSpPr>
            <a:spLocks noGrp="1"/>
          </p:cNvSpPr>
          <p:nvPr>
            <p:ph type="dt" sz="half" idx="2"/>
          </p:nvPr>
        </p:nvSpPr>
        <p:spPr>
          <a:xfrm>
            <a:off x="6983551" y="7140779"/>
            <a:ext cx="5397693" cy="138499"/>
          </a:xfrm>
        </p:spPr>
        <p:txBody>
          <a:bodyPr/>
          <a:lstStyle/>
          <a:p>
            <a:pPr>
              <a:buSzPct val="100000"/>
              <a:buFont typeface="Arial"/>
              <a:buNone/>
            </a:pPr>
            <a:r>
              <a:rPr lang="fr-FR" dirty="0"/>
              <a:t>FP2E| Sémé Citiy | Banque Mondiale  | TPC / CP | NEXT MPACT</a:t>
            </a:r>
          </a:p>
        </p:txBody>
      </p:sp>
    </p:spTree>
    <p:extLst>
      <p:ext uri="{BB962C8B-B14F-4D97-AF65-F5344CB8AC3E}">
        <p14:creationId xmlns:p14="http://schemas.microsoft.com/office/powerpoint/2010/main" val="382315763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22D7A6D-1DD5-4AC3-BA36-F8D01FE7DBD9}"/>
              </a:ext>
            </a:extLst>
          </p:cNvPr>
          <p:cNvSpPr>
            <a:spLocks noGrp="1"/>
          </p:cNvSpPr>
          <p:nvPr>
            <p:ph type="ftr" sz="quarter" idx="3"/>
          </p:nvPr>
        </p:nvSpPr>
        <p:spPr/>
        <p:txBody>
          <a:bodyPr/>
          <a:lstStyle/>
          <a:p>
            <a:pPr>
              <a:spcBef>
                <a:spcPts val="774"/>
              </a:spcBef>
              <a:buSzPct val="100000"/>
            </a:pPr>
            <a:r>
              <a:rPr lang="pt-BR" dirty="0"/>
              <a:t>© 2025 Confidential Document</a:t>
            </a:r>
          </a:p>
        </p:txBody>
      </p:sp>
      <p:sp>
        <p:nvSpPr>
          <p:cNvPr id="5" name="Title 2">
            <a:extLst>
              <a:ext uri="{FF2B5EF4-FFF2-40B4-BE49-F238E27FC236}">
                <a16:creationId xmlns:a16="http://schemas.microsoft.com/office/drawing/2014/main" id="{E51C2368-10AB-4B49-9075-3ED6F755DD18}"/>
              </a:ext>
            </a:extLst>
          </p:cNvPr>
          <p:cNvSpPr>
            <a:spLocks noGrp="1"/>
          </p:cNvSpPr>
          <p:nvPr>
            <p:ph type="title"/>
          </p:nvPr>
        </p:nvSpPr>
        <p:spPr>
          <a:xfrm>
            <a:off x="501652" y="317582"/>
            <a:ext cx="11162349" cy="430887"/>
          </a:xfrm>
        </p:spPr>
        <p:txBody>
          <a:bodyPr/>
          <a:lstStyle/>
          <a:p>
            <a:r>
              <a:rPr lang="fr-FR" sz="2800" b="1" dirty="0">
                <a:solidFill>
                  <a:srgbClr val="004C99"/>
                </a:solidFill>
              </a:rPr>
              <a:t>Analyse stratégique de votre entreprise</a:t>
            </a:r>
          </a:p>
        </p:txBody>
      </p:sp>
      <p:sp>
        <p:nvSpPr>
          <p:cNvPr id="3" name="Slide Number Placeholder 2">
            <a:extLst>
              <a:ext uri="{FF2B5EF4-FFF2-40B4-BE49-F238E27FC236}">
                <a16:creationId xmlns:a16="http://schemas.microsoft.com/office/drawing/2014/main" id="{BECBC85E-6683-4A87-8F75-BDAB46EA8B6A}"/>
              </a:ext>
            </a:extLst>
          </p:cNvPr>
          <p:cNvSpPr>
            <a:spLocks noGrp="1"/>
          </p:cNvSpPr>
          <p:nvPr>
            <p:ph type="sldNum" sz="quarter" idx="4"/>
          </p:nvPr>
        </p:nvSpPr>
        <p:spPr/>
        <p:txBody>
          <a:bodyPr/>
          <a:lstStyle/>
          <a:p>
            <a:pPr>
              <a:spcBef>
                <a:spcPts val="774"/>
              </a:spcBef>
              <a:buSzPct val="100000"/>
            </a:pPr>
            <a:fld id="{8CEAD05E-2714-4B34-B50B-B68BE1D7F5D9}" type="slidenum">
              <a:rPr lang="fr-FR" smtClean="0"/>
              <a:pPr>
                <a:spcBef>
                  <a:spcPts val="774"/>
                </a:spcBef>
                <a:buSzPct val="100000"/>
              </a:pPr>
              <a:t>8</a:t>
            </a:fld>
            <a:endParaRPr lang="fr-FR" dirty="0"/>
          </a:p>
        </p:txBody>
      </p:sp>
      <p:sp>
        <p:nvSpPr>
          <p:cNvPr id="10" name="Text Placeholder 15">
            <a:extLst>
              <a:ext uri="{FF2B5EF4-FFF2-40B4-BE49-F238E27FC236}">
                <a16:creationId xmlns:a16="http://schemas.microsoft.com/office/drawing/2014/main" id="{70B2E814-87F1-8D4F-2530-D98AC486B829}"/>
              </a:ext>
            </a:extLst>
          </p:cNvPr>
          <p:cNvSpPr txBox="1">
            <a:spLocks/>
          </p:cNvSpPr>
          <p:nvPr/>
        </p:nvSpPr>
        <p:spPr>
          <a:xfrm>
            <a:off x="501651" y="748469"/>
            <a:ext cx="12436472" cy="689201"/>
          </a:xfrm>
          <a:prstGeom prst="rect">
            <a:avLst/>
          </a:prstGeom>
        </p:spPr>
        <p:txBody>
          <a:bodyPr vert="horz" lIns="0" tIns="0" rIns="0" bIns="0" rtlCol="0">
            <a:noAutofit/>
          </a:bodyPr>
          <a:lstStyle>
            <a:lvl1pPr marL="0" indent="0" algn="l" defTabSz="914406" rtl="0" eaLnBrk="1" latinLnBrk="0" hangingPunct="1">
              <a:spcBef>
                <a:spcPts val="0"/>
              </a:spcBef>
              <a:spcAft>
                <a:spcPts val="1000"/>
              </a:spcAft>
              <a:buSzPct val="100000"/>
              <a:buFont typeface="Arial" panose="020B0604020202020204" pitchFamily="34" charset="0"/>
              <a:buNone/>
              <a:defRPr sz="1996" b="0" kern="1200">
                <a:solidFill>
                  <a:srgbClr val="575757"/>
                </a:solidFill>
                <a:latin typeface="+mn-lt"/>
                <a:ea typeface="+mn-ea"/>
                <a:cs typeface="Calibri Light" panose="020F0302020204030204" pitchFamily="34" charset="0"/>
              </a:defRPr>
            </a:lvl1pPr>
            <a:lvl2pPr marL="0" indent="0" algn="l" defTabSz="914406" rtl="0" eaLnBrk="1" latinLnBrk="0" hangingPunct="1">
              <a:spcBef>
                <a:spcPts val="0"/>
              </a:spcBef>
              <a:spcAft>
                <a:spcPts val="1000"/>
              </a:spcAft>
              <a:buClrTx/>
              <a:buSzPct val="100000"/>
              <a:buFont typeface="Arial"/>
              <a:buNone/>
              <a:defRPr lang="en-US" sz="1300" b="1" kern="1200" dirty="0" smtClean="0">
                <a:solidFill>
                  <a:schemeClr val="tx1"/>
                </a:solidFill>
                <a:latin typeface="+mj-lt"/>
                <a:ea typeface="+mn-ea"/>
                <a:cs typeface="Calibri Light" panose="020F0302020204030204" pitchFamily="34" charset="0"/>
              </a:defRPr>
            </a:lvl2pPr>
            <a:lvl3pPr marL="176401" indent="-176401" algn="l" defTabSz="914406"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356403" indent="-176401" algn="l" defTabSz="914406" rtl="0" eaLnBrk="1" latinLnBrk="0" hangingPunct="1">
              <a:spcBef>
                <a:spcPts val="0"/>
              </a:spcBef>
              <a:spcAft>
                <a:spcPts val="1000"/>
              </a:spcAft>
              <a:buClrTx/>
              <a:buSzPct val="100000"/>
              <a:buFont typeface="Verdana" panose="020B060403050404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532803" indent="-176401" algn="l" defTabSz="798518" rtl="0" eaLnBrk="1" latinLnBrk="0" hangingPunct="1">
              <a:spcBef>
                <a:spcPts val="0"/>
              </a:spcBef>
              <a:spcAft>
                <a:spcPts val="1000"/>
              </a:spcAft>
              <a:buClrTx/>
              <a:buSzPct val="100000"/>
              <a:buFont typeface="Verdana" panose="020B060403050404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3" indent="-176401" algn="l" defTabSz="914406"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3" indent="-176401" algn="l" defTabSz="914406"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3" indent="-176401" algn="l" defTabSz="914406"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3" indent="-176401" algn="l" defTabSz="914406"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r>
              <a:rPr lang="fr-FR" sz="2000" b="1" dirty="0"/>
              <a:t>Analyse SWOT </a:t>
            </a:r>
            <a:r>
              <a:rPr lang="fr-FR" sz="2000" dirty="0"/>
              <a:t>: un outil qui permet d'identifier les forces, faiblesses, opportunités et menaces qui entourent votre projet</a:t>
            </a:r>
          </a:p>
        </p:txBody>
      </p:sp>
      <p:grpSp>
        <p:nvGrpSpPr>
          <p:cNvPr id="19" name="object 17">
            <a:extLst>
              <a:ext uri="{FF2B5EF4-FFF2-40B4-BE49-F238E27FC236}">
                <a16:creationId xmlns:a16="http://schemas.microsoft.com/office/drawing/2014/main" id="{039AAB59-7A7D-29A3-46F5-163107E09D00}"/>
              </a:ext>
            </a:extLst>
          </p:cNvPr>
          <p:cNvGrpSpPr/>
          <p:nvPr/>
        </p:nvGrpSpPr>
        <p:grpSpPr>
          <a:xfrm>
            <a:off x="6900628" y="2046658"/>
            <a:ext cx="5253023" cy="47526"/>
            <a:chOff x="5079474" y="1386395"/>
            <a:chExt cx="3112096" cy="121437"/>
          </a:xfrm>
        </p:grpSpPr>
        <p:pic>
          <p:nvPicPr>
            <p:cNvPr id="20" name="object 18">
              <a:extLst>
                <a:ext uri="{FF2B5EF4-FFF2-40B4-BE49-F238E27FC236}">
                  <a16:creationId xmlns:a16="http://schemas.microsoft.com/office/drawing/2014/main" id="{ACC368FD-64E7-63DA-9E2E-90C4E9AA1CB3}"/>
                </a:ext>
              </a:extLst>
            </p:cNvPr>
            <p:cNvPicPr/>
            <p:nvPr/>
          </p:nvPicPr>
          <p:blipFill>
            <a:blip r:embed="rId2" cstate="print"/>
            <a:stretch>
              <a:fillRect/>
            </a:stretch>
          </p:blipFill>
          <p:spPr>
            <a:xfrm>
              <a:off x="5079474" y="1386395"/>
              <a:ext cx="3112096" cy="121437"/>
            </a:xfrm>
            <a:prstGeom prst="rect">
              <a:avLst/>
            </a:prstGeom>
          </p:spPr>
        </p:pic>
        <p:sp>
          <p:nvSpPr>
            <p:cNvPr id="21" name="object 19">
              <a:extLst>
                <a:ext uri="{FF2B5EF4-FFF2-40B4-BE49-F238E27FC236}">
                  <a16:creationId xmlns:a16="http://schemas.microsoft.com/office/drawing/2014/main" id="{EB7F31BA-CC51-8E36-CE7F-B099B7D127E0}"/>
                </a:ext>
              </a:extLst>
            </p:cNvPr>
            <p:cNvSpPr/>
            <p:nvPr/>
          </p:nvSpPr>
          <p:spPr>
            <a:xfrm>
              <a:off x="5113020" y="1429512"/>
              <a:ext cx="3048635" cy="0"/>
            </a:xfrm>
            <a:custGeom>
              <a:avLst/>
              <a:gdLst/>
              <a:ahLst/>
              <a:cxnLst/>
              <a:rect l="l" t="t" r="r" b="b"/>
              <a:pathLst>
                <a:path w="3048634">
                  <a:moveTo>
                    <a:pt x="0" y="0"/>
                  </a:moveTo>
                  <a:lnTo>
                    <a:pt x="3048254" y="0"/>
                  </a:lnTo>
                </a:path>
              </a:pathLst>
            </a:custGeom>
            <a:ln w="57150">
              <a:solidFill>
                <a:srgbClr val="61B5E4"/>
              </a:solidFill>
            </a:ln>
          </p:spPr>
          <p:txBody>
            <a:bodyPr wrap="square" lIns="0" tIns="0" rIns="0" bIns="0" rtlCol="0"/>
            <a:lstStyle/>
            <a:p>
              <a:endParaRPr sz="1000"/>
            </a:p>
          </p:txBody>
        </p:sp>
      </p:grpSp>
      <p:sp>
        <p:nvSpPr>
          <p:cNvPr id="22" name="object 20">
            <a:extLst>
              <a:ext uri="{FF2B5EF4-FFF2-40B4-BE49-F238E27FC236}">
                <a16:creationId xmlns:a16="http://schemas.microsoft.com/office/drawing/2014/main" id="{29E6964E-1DB0-5862-3560-F7E8C04B268A}"/>
              </a:ext>
            </a:extLst>
          </p:cNvPr>
          <p:cNvSpPr txBox="1"/>
          <p:nvPr/>
        </p:nvSpPr>
        <p:spPr>
          <a:xfrm>
            <a:off x="6956631" y="1723668"/>
            <a:ext cx="4507336" cy="260356"/>
          </a:xfrm>
          <a:prstGeom prst="rect">
            <a:avLst/>
          </a:prstGeom>
        </p:spPr>
        <p:txBody>
          <a:bodyPr vert="horz" wrap="square" lIns="0" tIns="13998" rIns="0" bIns="0" rtlCol="0">
            <a:spAutoFit/>
          </a:bodyPr>
          <a:lstStyle/>
          <a:p>
            <a:pPr marL="13999">
              <a:spcBef>
                <a:spcPts val="110"/>
              </a:spcBef>
            </a:pPr>
            <a:r>
              <a:rPr lang="fr-FR" sz="1600" b="1" spc="-44">
                <a:latin typeface="Calibri"/>
                <a:cs typeface="Calibri"/>
              </a:rPr>
              <a:t>Faiblesses</a:t>
            </a:r>
            <a:endParaRPr lang="fr-FR" sz="1600">
              <a:latin typeface="Calibri"/>
              <a:cs typeface="Calibri"/>
            </a:endParaRPr>
          </a:p>
        </p:txBody>
      </p:sp>
      <p:sp>
        <p:nvSpPr>
          <p:cNvPr id="23" name="object 19">
            <a:extLst>
              <a:ext uri="{FF2B5EF4-FFF2-40B4-BE49-F238E27FC236}">
                <a16:creationId xmlns:a16="http://schemas.microsoft.com/office/drawing/2014/main" id="{B1096BBE-8880-24DD-1553-2FAF7FC06DFB}"/>
              </a:ext>
            </a:extLst>
          </p:cNvPr>
          <p:cNvSpPr/>
          <p:nvPr/>
        </p:nvSpPr>
        <p:spPr>
          <a:xfrm flipV="1">
            <a:off x="6956630" y="4814248"/>
            <a:ext cx="5125795" cy="105306"/>
          </a:xfrm>
          <a:custGeom>
            <a:avLst/>
            <a:gdLst/>
            <a:ahLst/>
            <a:cxnLst/>
            <a:rect l="l" t="t" r="r" b="b"/>
            <a:pathLst>
              <a:path w="3048634">
                <a:moveTo>
                  <a:pt x="0" y="0"/>
                </a:moveTo>
                <a:lnTo>
                  <a:pt x="3048254" y="0"/>
                </a:lnTo>
              </a:path>
            </a:pathLst>
          </a:custGeom>
          <a:ln w="57150">
            <a:solidFill>
              <a:schemeClr val="tx2"/>
            </a:solidFill>
          </a:ln>
        </p:spPr>
        <p:txBody>
          <a:bodyPr wrap="square" lIns="0" tIns="0" rIns="0" bIns="0" rtlCol="0"/>
          <a:lstStyle/>
          <a:p>
            <a:endParaRPr sz="1000"/>
          </a:p>
        </p:txBody>
      </p:sp>
      <p:sp>
        <p:nvSpPr>
          <p:cNvPr id="24" name="object 20">
            <a:extLst>
              <a:ext uri="{FF2B5EF4-FFF2-40B4-BE49-F238E27FC236}">
                <a16:creationId xmlns:a16="http://schemas.microsoft.com/office/drawing/2014/main" id="{E9D79A3B-6739-6932-0C12-D34A09A2DD63}"/>
              </a:ext>
            </a:extLst>
          </p:cNvPr>
          <p:cNvSpPr txBox="1"/>
          <p:nvPr/>
        </p:nvSpPr>
        <p:spPr>
          <a:xfrm>
            <a:off x="7009836" y="4550702"/>
            <a:ext cx="4968633" cy="261803"/>
          </a:xfrm>
          <a:prstGeom prst="rect">
            <a:avLst/>
          </a:prstGeom>
        </p:spPr>
        <p:txBody>
          <a:bodyPr vert="horz" wrap="square" lIns="0" tIns="15431" rIns="0" bIns="0" rtlCol="0">
            <a:spAutoFit/>
          </a:bodyPr>
          <a:lstStyle/>
          <a:p>
            <a:pPr marL="15431">
              <a:spcBef>
                <a:spcPts val="121"/>
              </a:spcBef>
            </a:pPr>
            <a:r>
              <a:rPr lang="fr-FR" sz="1600" b="1" spc="-49">
                <a:latin typeface="Calibri"/>
                <a:cs typeface="Calibri"/>
              </a:rPr>
              <a:t>Menaces</a:t>
            </a:r>
            <a:endParaRPr lang="fr-FR" sz="1600">
              <a:latin typeface="Calibri"/>
              <a:cs typeface="Calibri"/>
            </a:endParaRPr>
          </a:p>
        </p:txBody>
      </p:sp>
      <p:sp>
        <p:nvSpPr>
          <p:cNvPr id="25" name="TextBox 38">
            <a:extLst>
              <a:ext uri="{FF2B5EF4-FFF2-40B4-BE49-F238E27FC236}">
                <a16:creationId xmlns:a16="http://schemas.microsoft.com/office/drawing/2014/main" id="{702F1F36-3A2C-450C-29D3-02CF81A380E5}"/>
              </a:ext>
            </a:extLst>
          </p:cNvPr>
          <p:cNvSpPr txBox="1"/>
          <p:nvPr/>
        </p:nvSpPr>
        <p:spPr>
          <a:xfrm>
            <a:off x="6754500" y="2198260"/>
            <a:ext cx="5304710" cy="276999"/>
          </a:xfrm>
          <a:prstGeom prst="rect">
            <a:avLst/>
          </a:prstGeom>
          <a:noFill/>
        </p:spPr>
        <p:txBody>
          <a:bodyPr wrap="square">
            <a:spAutoFit/>
          </a:bodyPr>
          <a:lstStyle/>
          <a:p>
            <a:pPr marL="342902" indent="-342902" algn="just">
              <a:spcAft>
                <a:spcPts val="600"/>
              </a:spcAft>
              <a:buFont typeface="Wingdings" panose="05000000000000000000" pitchFamily="2" charset="2"/>
              <a:buChar char=""/>
            </a:pPr>
            <a:r>
              <a:rPr lang="fr-FR" sz="1200" b="1" i="1" dirty="0">
                <a:cs typeface="Times New Roman" panose="02020603050405020304" pitchFamily="18" charset="0"/>
              </a:rPr>
              <a:t>Lister les faiblesses de l’entreprise…</a:t>
            </a:r>
          </a:p>
        </p:txBody>
      </p:sp>
      <p:sp>
        <p:nvSpPr>
          <p:cNvPr id="26" name="TextBox 40">
            <a:extLst>
              <a:ext uri="{FF2B5EF4-FFF2-40B4-BE49-F238E27FC236}">
                <a16:creationId xmlns:a16="http://schemas.microsoft.com/office/drawing/2014/main" id="{ECDFBB14-14C5-690C-F2A7-0981B886D7B8}"/>
              </a:ext>
            </a:extLst>
          </p:cNvPr>
          <p:cNvSpPr txBox="1"/>
          <p:nvPr/>
        </p:nvSpPr>
        <p:spPr>
          <a:xfrm>
            <a:off x="6766353" y="5029715"/>
            <a:ext cx="5316074" cy="276999"/>
          </a:xfrm>
          <a:prstGeom prst="rect">
            <a:avLst/>
          </a:prstGeom>
          <a:noFill/>
        </p:spPr>
        <p:txBody>
          <a:bodyPr wrap="square">
            <a:spAutoFit/>
          </a:bodyPr>
          <a:lstStyle/>
          <a:p>
            <a:pPr marL="342902" indent="-342902" algn="just">
              <a:spcAft>
                <a:spcPts val="600"/>
              </a:spcAft>
              <a:buFont typeface="Wingdings" panose="05000000000000000000" pitchFamily="2" charset="2"/>
              <a:buChar char=""/>
            </a:pPr>
            <a:r>
              <a:rPr lang="fr-FR" sz="1200" b="1" dirty="0">
                <a:ea typeface="Calibri" panose="020F0502020204030204" pitchFamily="34" charset="0"/>
                <a:cs typeface="Times New Roman" panose="02020603050405020304" pitchFamily="18" charset="0"/>
              </a:rPr>
              <a:t>Lister les menaces de l’entreprise…</a:t>
            </a:r>
          </a:p>
        </p:txBody>
      </p:sp>
      <p:sp>
        <p:nvSpPr>
          <p:cNvPr id="27" name="object 10">
            <a:extLst>
              <a:ext uri="{FF2B5EF4-FFF2-40B4-BE49-F238E27FC236}">
                <a16:creationId xmlns:a16="http://schemas.microsoft.com/office/drawing/2014/main" id="{0A82D0E0-5D9B-F294-6614-9102C41ECE12}"/>
              </a:ext>
            </a:extLst>
          </p:cNvPr>
          <p:cNvSpPr txBox="1"/>
          <p:nvPr/>
        </p:nvSpPr>
        <p:spPr>
          <a:xfrm>
            <a:off x="1441115" y="1736926"/>
            <a:ext cx="4944473" cy="260356"/>
          </a:xfrm>
          <a:prstGeom prst="rect">
            <a:avLst/>
          </a:prstGeom>
        </p:spPr>
        <p:txBody>
          <a:bodyPr vert="horz" wrap="square" lIns="0" tIns="13998" rIns="0" bIns="0" rtlCol="0">
            <a:spAutoFit/>
          </a:bodyPr>
          <a:lstStyle/>
          <a:p>
            <a:pPr marL="13999" marR="5600">
              <a:spcBef>
                <a:spcPts val="110"/>
              </a:spcBef>
            </a:pPr>
            <a:r>
              <a:rPr lang="fr-FR" sz="1600" b="1" spc="-33" dirty="0">
                <a:latin typeface="Calibri"/>
                <a:cs typeface="Calibri"/>
              </a:rPr>
              <a:t>Forces</a:t>
            </a:r>
            <a:endParaRPr lang="fr-FR" sz="1600" dirty="0">
              <a:latin typeface="Calibri"/>
              <a:cs typeface="Calibri"/>
            </a:endParaRPr>
          </a:p>
        </p:txBody>
      </p:sp>
      <p:grpSp>
        <p:nvGrpSpPr>
          <p:cNvPr id="28" name="object 7">
            <a:extLst>
              <a:ext uri="{FF2B5EF4-FFF2-40B4-BE49-F238E27FC236}">
                <a16:creationId xmlns:a16="http://schemas.microsoft.com/office/drawing/2014/main" id="{15C3727E-D756-7819-6A03-CDDB1A26A984}"/>
              </a:ext>
            </a:extLst>
          </p:cNvPr>
          <p:cNvGrpSpPr/>
          <p:nvPr/>
        </p:nvGrpSpPr>
        <p:grpSpPr>
          <a:xfrm>
            <a:off x="1315543" y="2016934"/>
            <a:ext cx="5290953" cy="133858"/>
            <a:chOff x="1822686" y="1386395"/>
            <a:chExt cx="3112096" cy="121437"/>
          </a:xfrm>
        </p:grpSpPr>
        <p:pic>
          <p:nvPicPr>
            <p:cNvPr id="29" name="object 8">
              <a:extLst>
                <a:ext uri="{FF2B5EF4-FFF2-40B4-BE49-F238E27FC236}">
                  <a16:creationId xmlns:a16="http://schemas.microsoft.com/office/drawing/2014/main" id="{6404D574-E189-2251-62E4-4A296DD19E44}"/>
                </a:ext>
              </a:extLst>
            </p:cNvPr>
            <p:cNvPicPr/>
            <p:nvPr/>
          </p:nvPicPr>
          <p:blipFill>
            <a:blip r:embed="rId2" cstate="print"/>
            <a:stretch>
              <a:fillRect/>
            </a:stretch>
          </p:blipFill>
          <p:spPr>
            <a:xfrm>
              <a:off x="1822686" y="1386395"/>
              <a:ext cx="3112096" cy="121437"/>
            </a:xfrm>
            <a:prstGeom prst="rect">
              <a:avLst/>
            </a:prstGeom>
          </p:spPr>
        </p:pic>
        <p:sp>
          <p:nvSpPr>
            <p:cNvPr id="30" name="object 9">
              <a:extLst>
                <a:ext uri="{FF2B5EF4-FFF2-40B4-BE49-F238E27FC236}">
                  <a16:creationId xmlns:a16="http://schemas.microsoft.com/office/drawing/2014/main" id="{368B7392-B4C3-F5BA-C4B4-745684F7FB59}"/>
                </a:ext>
              </a:extLst>
            </p:cNvPr>
            <p:cNvSpPr/>
            <p:nvPr/>
          </p:nvSpPr>
          <p:spPr>
            <a:xfrm>
              <a:off x="1856232" y="1429512"/>
              <a:ext cx="3048635" cy="0"/>
            </a:xfrm>
            <a:custGeom>
              <a:avLst/>
              <a:gdLst/>
              <a:ahLst/>
              <a:cxnLst/>
              <a:rect l="l" t="t" r="r" b="b"/>
              <a:pathLst>
                <a:path w="3048635">
                  <a:moveTo>
                    <a:pt x="0" y="0"/>
                  </a:moveTo>
                  <a:lnTo>
                    <a:pt x="3048254" y="0"/>
                  </a:lnTo>
                </a:path>
              </a:pathLst>
            </a:custGeom>
            <a:ln w="57150">
              <a:solidFill>
                <a:srgbClr val="046A38"/>
              </a:solidFill>
            </a:ln>
          </p:spPr>
          <p:txBody>
            <a:bodyPr wrap="square" lIns="0" tIns="0" rIns="0" bIns="0" rtlCol="0"/>
            <a:lstStyle/>
            <a:p>
              <a:endParaRPr sz="1000"/>
            </a:p>
          </p:txBody>
        </p:sp>
      </p:grpSp>
      <p:sp>
        <p:nvSpPr>
          <p:cNvPr id="31" name="object 9">
            <a:extLst>
              <a:ext uri="{FF2B5EF4-FFF2-40B4-BE49-F238E27FC236}">
                <a16:creationId xmlns:a16="http://schemas.microsoft.com/office/drawing/2014/main" id="{0D697187-C703-B9A6-FDC9-F9C6E314145C}"/>
              </a:ext>
            </a:extLst>
          </p:cNvPr>
          <p:cNvSpPr/>
          <p:nvPr/>
        </p:nvSpPr>
        <p:spPr>
          <a:xfrm flipV="1">
            <a:off x="1374842" y="4867551"/>
            <a:ext cx="5180795" cy="50397"/>
          </a:xfrm>
          <a:custGeom>
            <a:avLst/>
            <a:gdLst/>
            <a:ahLst/>
            <a:cxnLst/>
            <a:rect l="l" t="t" r="r" b="b"/>
            <a:pathLst>
              <a:path w="3048635">
                <a:moveTo>
                  <a:pt x="0" y="0"/>
                </a:moveTo>
                <a:lnTo>
                  <a:pt x="3048254" y="0"/>
                </a:lnTo>
              </a:path>
            </a:pathLst>
          </a:custGeom>
          <a:ln w="57150">
            <a:solidFill>
              <a:schemeClr val="accent1"/>
            </a:solidFill>
          </a:ln>
        </p:spPr>
        <p:txBody>
          <a:bodyPr wrap="square" lIns="0" tIns="0" rIns="0" bIns="0" rtlCol="0"/>
          <a:lstStyle/>
          <a:p>
            <a:endParaRPr sz="1000"/>
          </a:p>
        </p:txBody>
      </p:sp>
      <p:sp>
        <p:nvSpPr>
          <p:cNvPr id="32" name="TextBox 37">
            <a:extLst>
              <a:ext uri="{FF2B5EF4-FFF2-40B4-BE49-F238E27FC236}">
                <a16:creationId xmlns:a16="http://schemas.microsoft.com/office/drawing/2014/main" id="{9A2606DE-89DF-05B5-4CD4-BD79C48116E8}"/>
              </a:ext>
            </a:extLst>
          </p:cNvPr>
          <p:cNvSpPr txBox="1"/>
          <p:nvPr/>
        </p:nvSpPr>
        <p:spPr>
          <a:xfrm>
            <a:off x="1293358" y="2079673"/>
            <a:ext cx="5212138" cy="276999"/>
          </a:xfrm>
          <a:prstGeom prst="rect">
            <a:avLst/>
          </a:prstGeom>
          <a:noFill/>
        </p:spPr>
        <p:txBody>
          <a:bodyPr wrap="square">
            <a:spAutoFit/>
          </a:bodyPr>
          <a:lstStyle/>
          <a:p>
            <a:pPr marL="342902" indent="-342902" algn="just">
              <a:spcAft>
                <a:spcPts val="600"/>
              </a:spcAft>
              <a:buFont typeface="Wingdings" panose="05000000000000000000" pitchFamily="2" charset="2"/>
              <a:buChar char=""/>
            </a:pPr>
            <a:r>
              <a:rPr lang="fr-FR" sz="1200" b="1" i="1" dirty="0">
                <a:ea typeface="Calibri" panose="020F0502020204030204" pitchFamily="34" charset="0"/>
                <a:cs typeface="Times New Roman" panose="02020603050405020304" pitchFamily="18" charset="0"/>
              </a:rPr>
              <a:t>Lister les forces de l’entreprise…</a:t>
            </a:r>
          </a:p>
        </p:txBody>
      </p:sp>
      <p:sp>
        <p:nvSpPr>
          <p:cNvPr id="33" name="TextBox 39">
            <a:extLst>
              <a:ext uri="{FF2B5EF4-FFF2-40B4-BE49-F238E27FC236}">
                <a16:creationId xmlns:a16="http://schemas.microsoft.com/office/drawing/2014/main" id="{73860C26-D2E9-E1BD-6DB3-9B35AC792EEF}"/>
              </a:ext>
            </a:extLst>
          </p:cNvPr>
          <p:cNvSpPr txBox="1"/>
          <p:nvPr/>
        </p:nvSpPr>
        <p:spPr>
          <a:xfrm>
            <a:off x="1319185" y="4983530"/>
            <a:ext cx="5213168" cy="276999"/>
          </a:xfrm>
          <a:prstGeom prst="rect">
            <a:avLst/>
          </a:prstGeom>
          <a:noFill/>
        </p:spPr>
        <p:txBody>
          <a:bodyPr wrap="square">
            <a:spAutoFit/>
          </a:bodyPr>
          <a:lstStyle/>
          <a:p>
            <a:pPr marL="285751" indent="-285751" algn="just">
              <a:spcAft>
                <a:spcPts val="600"/>
              </a:spcAft>
              <a:buFont typeface="Wingdings" panose="05000000000000000000" pitchFamily="2" charset="2"/>
              <a:buChar char="§"/>
            </a:pPr>
            <a:r>
              <a:rPr lang="fr-FR" sz="1200" b="1" i="1" dirty="0"/>
              <a:t>Lister les opportunités de l’entreprise …</a:t>
            </a:r>
            <a:endParaRPr lang="fr-FR" sz="1200" i="1" dirty="0"/>
          </a:p>
        </p:txBody>
      </p:sp>
      <p:sp>
        <p:nvSpPr>
          <p:cNvPr id="34" name="object 10">
            <a:extLst>
              <a:ext uri="{FF2B5EF4-FFF2-40B4-BE49-F238E27FC236}">
                <a16:creationId xmlns:a16="http://schemas.microsoft.com/office/drawing/2014/main" id="{ECDA3EC5-8D63-84EC-19B1-651F87BC0A6D}"/>
              </a:ext>
            </a:extLst>
          </p:cNvPr>
          <p:cNvSpPr txBox="1"/>
          <p:nvPr/>
        </p:nvSpPr>
        <p:spPr>
          <a:xfrm>
            <a:off x="1441114" y="4583863"/>
            <a:ext cx="4944473" cy="260356"/>
          </a:xfrm>
          <a:prstGeom prst="rect">
            <a:avLst/>
          </a:prstGeom>
        </p:spPr>
        <p:txBody>
          <a:bodyPr vert="horz" wrap="square" lIns="0" tIns="13998" rIns="0" bIns="0" rtlCol="0">
            <a:spAutoFit/>
          </a:bodyPr>
          <a:lstStyle/>
          <a:p>
            <a:pPr marL="13999" marR="5600">
              <a:spcBef>
                <a:spcPts val="110"/>
              </a:spcBef>
            </a:pPr>
            <a:r>
              <a:rPr lang="fr-FR" sz="1600" b="1" spc="-33">
                <a:latin typeface="Calibri"/>
                <a:cs typeface="Calibri"/>
              </a:rPr>
              <a:t>Opportunités</a:t>
            </a:r>
            <a:endParaRPr lang="fr-FR" sz="1600">
              <a:latin typeface="Calibri"/>
              <a:cs typeface="Calibri"/>
            </a:endParaRPr>
          </a:p>
        </p:txBody>
      </p:sp>
      <p:sp>
        <p:nvSpPr>
          <p:cNvPr id="2" name="Date Placeholder 1">
            <a:extLst>
              <a:ext uri="{FF2B5EF4-FFF2-40B4-BE49-F238E27FC236}">
                <a16:creationId xmlns:a16="http://schemas.microsoft.com/office/drawing/2014/main" id="{3BA3CA38-9F7E-3E75-96B6-1F3B9DA30F73}"/>
              </a:ext>
            </a:extLst>
          </p:cNvPr>
          <p:cNvSpPr>
            <a:spLocks noGrp="1"/>
          </p:cNvSpPr>
          <p:nvPr>
            <p:ph type="dt" sz="half" idx="2"/>
          </p:nvPr>
        </p:nvSpPr>
        <p:spPr>
          <a:xfrm>
            <a:off x="6983551" y="7140779"/>
            <a:ext cx="5397693" cy="138499"/>
          </a:xfrm>
        </p:spPr>
        <p:txBody>
          <a:bodyPr/>
          <a:lstStyle/>
          <a:p>
            <a:pPr>
              <a:buSzPct val="100000"/>
              <a:buFont typeface="Arial"/>
              <a:buNone/>
            </a:pPr>
            <a:r>
              <a:rPr lang="fr-FR" dirty="0"/>
              <a:t>FP2E| Sémé Citiy | Banque Mondiale  | TPC / CP | NEXT MPACT</a:t>
            </a:r>
          </a:p>
        </p:txBody>
      </p:sp>
    </p:spTree>
    <p:extLst>
      <p:ext uri="{BB962C8B-B14F-4D97-AF65-F5344CB8AC3E}">
        <p14:creationId xmlns:p14="http://schemas.microsoft.com/office/powerpoint/2010/main" val="177382981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22D7A6D-1DD5-4AC3-BA36-F8D01FE7DBD9}"/>
              </a:ext>
            </a:extLst>
          </p:cNvPr>
          <p:cNvSpPr>
            <a:spLocks noGrp="1"/>
          </p:cNvSpPr>
          <p:nvPr>
            <p:ph type="ftr" sz="quarter" idx="3"/>
          </p:nvPr>
        </p:nvSpPr>
        <p:spPr/>
        <p:txBody>
          <a:bodyPr/>
          <a:lstStyle/>
          <a:p>
            <a:pPr>
              <a:spcBef>
                <a:spcPts val="774"/>
              </a:spcBef>
              <a:buSzPct val="100000"/>
            </a:pPr>
            <a:r>
              <a:rPr lang="pt-BR" dirty="0"/>
              <a:t>© 2025 Confidential Document</a:t>
            </a:r>
          </a:p>
        </p:txBody>
      </p:sp>
      <p:sp>
        <p:nvSpPr>
          <p:cNvPr id="5" name="Title 2">
            <a:extLst>
              <a:ext uri="{FF2B5EF4-FFF2-40B4-BE49-F238E27FC236}">
                <a16:creationId xmlns:a16="http://schemas.microsoft.com/office/drawing/2014/main" id="{E51C2368-10AB-4B49-9075-3ED6F755DD18}"/>
              </a:ext>
            </a:extLst>
          </p:cNvPr>
          <p:cNvSpPr>
            <a:spLocks noGrp="1"/>
          </p:cNvSpPr>
          <p:nvPr>
            <p:ph type="title"/>
          </p:nvPr>
        </p:nvSpPr>
        <p:spPr>
          <a:xfrm>
            <a:off x="501652" y="317582"/>
            <a:ext cx="11162349" cy="430887"/>
          </a:xfrm>
        </p:spPr>
        <p:txBody>
          <a:bodyPr/>
          <a:lstStyle/>
          <a:p>
            <a:r>
              <a:rPr lang="fr-FR" sz="2800" b="1" dirty="0">
                <a:solidFill>
                  <a:srgbClr val="004C99"/>
                </a:solidFill>
              </a:rPr>
              <a:t>Plan stratégique simplifié</a:t>
            </a:r>
          </a:p>
        </p:txBody>
      </p:sp>
      <p:sp>
        <p:nvSpPr>
          <p:cNvPr id="3" name="Slide Number Placeholder 2">
            <a:extLst>
              <a:ext uri="{FF2B5EF4-FFF2-40B4-BE49-F238E27FC236}">
                <a16:creationId xmlns:a16="http://schemas.microsoft.com/office/drawing/2014/main" id="{BECBC85E-6683-4A87-8F75-BDAB46EA8B6A}"/>
              </a:ext>
            </a:extLst>
          </p:cNvPr>
          <p:cNvSpPr>
            <a:spLocks noGrp="1"/>
          </p:cNvSpPr>
          <p:nvPr>
            <p:ph type="sldNum" sz="quarter" idx="4"/>
          </p:nvPr>
        </p:nvSpPr>
        <p:spPr/>
        <p:txBody>
          <a:bodyPr/>
          <a:lstStyle/>
          <a:p>
            <a:pPr>
              <a:spcBef>
                <a:spcPts val="774"/>
              </a:spcBef>
              <a:buSzPct val="100000"/>
            </a:pPr>
            <a:fld id="{8CEAD05E-2714-4B34-B50B-B68BE1D7F5D9}" type="slidenum">
              <a:rPr lang="fr-FR" smtClean="0"/>
              <a:pPr>
                <a:spcBef>
                  <a:spcPts val="774"/>
                </a:spcBef>
                <a:buSzPct val="100000"/>
              </a:pPr>
              <a:t>9</a:t>
            </a:fld>
            <a:endParaRPr lang="fr-FR" dirty="0"/>
          </a:p>
        </p:txBody>
      </p:sp>
      <p:sp>
        <p:nvSpPr>
          <p:cNvPr id="10" name="Text Placeholder 15">
            <a:extLst>
              <a:ext uri="{FF2B5EF4-FFF2-40B4-BE49-F238E27FC236}">
                <a16:creationId xmlns:a16="http://schemas.microsoft.com/office/drawing/2014/main" id="{70B2E814-87F1-8D4F-2530-D98AC486B829}"/>
              </a:ext>
            </a:extLst>
          </p:cNvPr>
          <p:cNvSpPr txBox="1">
            <a:spLocks/>
          </p:cNvSpPr>
          <p:nvPr/>
        </p:nvSpPr>
        <p:spPr>
          <a:xfrm>
            <a:off x="501650" y="748470"/>
            <a:ext cx="12683997" cy="326746"/>
          </a:xfrm>
          <a:prstGeom prst="rect">
            <a:avLst/>
          </a:prstGeom>
        </p:spPr>
        <p:txBody>
          <a:bodyPr vert="horz" lIns="0" tIns="0" rIns="0" bIns="0" rtlCol="0">
            <a:noAutofit/>
          </a:bodyPr>
          <a:lstStyle>
            <a:lvl1pPr marL="0" indent="0" algn="l" defTabSz="914406" rtl="0" eaLnBrk="1" latinLnBrk="0" hangingPunct="1">
              <a:spcBef>
                <a:spcPts val="0"/>
              </a:spcBef>
              <a:spcAft>
                <a:spcPts val="1000"/>
              </a:spcAft>
              <a:buSzPct val="100000"/>
              <a:buFont typeface="Arial" panose="020B0604020202020204" pitchFamily="34" charset="0"/>
              <a:buNone/>
              <a:defRPr sz="1996" b="0" kern="1200">
                <a:solidFill>
                  <a:srgbClr val="575757"/>
                </a:solidFill>
                <a:latin typeface="+mn-lt"/>
                <a:ea typeface="+mn-ea"/>
                <a:cs typeface="Calibri Light" panose="020F0302020204030204" pitchFamily="34" charset="0"/>
              </a:defRPr>
            </a:lvl1pPr>
            <a:lvl2pPr marL="0" indent="0" algn="l" defTabSz="914406" rtl="0" eaLnBrk="1" latinLnBrk="0" hangingPunct="1">
              <a:spcBef>
                <a:spcPts val="0"/>
              </a:spcBef>
              <a:spcAft>
                <a:spcPts val="1000"/>
              </a:spcAft>
              <a:buClrTx/>
              <a:buSzPct val="100000"/>
              <a:buFont typeface="Arial"/>
              <a:buNone/>
              <a:defRPr lang="en-US" sz="1300" b="1" kern="1200" dirty="0" smtClean="0">
                <a:solidFill>
                  <a:schemeClr val="tx1"/>
                </a:solidFill>
                <a:latin typeface="+mj-lt"/>
                <a:ea typeface="+mn-ea"/>
                <a:cs typeface="Calibri Light" panose="020F0302020204030204" pitchFamily="34" charset="0"/>
              </a:defRPr>
            </a:lvl2pPr>
            <a:lvl3pPr marL="176401" indent="-176401" algn="l" defTabSz="914406"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356403" indent="-176401" algn="l" defTabSz="914406" rtl="0" eaLnBrk="1" latinLnBrk="0" hangingPunct="1">
              <a:spcBef>
                <a:spcPts val="0"/>
              </a:spcBef>
              <a:spcAft>
                <a:spcPts val="1000"/>
              </a:spcAft>
              <a:buClrTx/>
              <a:buSzPct val="100000"/>
              <a:buFont typeface="Verdana" panose="020B060403050404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532803" indent="-176401" algn="l" defTabSz="798518" rtl="0" eaLnBrk="1" latinLnBrk="0" hangingPunct="1">
              <a:spcBef>
                <a:spcPts val="0"/>
              </a:spcBef>
              <a:spcAft>
                <a:spcPts val="1000"/>
              </a:spcAft>
              <a:buClrTx/>
              <a:buSzPct val="100000"/>
              <a:buFont typeface="Verdana" panose="020B060403050404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3" indent="-176401" algn="l" defTabSz="914406"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3" indent="-176401" algn="l" defTabSz="914406"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3" indent="-176401" algn="l" defTabSz="914406"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3" indent="-176401" algn="l" defTabSz="914406"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r>
              <a:rPr lang="fr-FR" sz="2000" b="1" dirty="0"/>
              <a:t>Préciser ici les objectifs stratégiques associés à votre participation au programme et les besoins en financement associés</a:t>
            </a:r>
            <a:endParaRPr lang="fr-FR" sz="2000" dirty="0"/>
          </a:p>
        </p:txBody>
      </p:sp>
      <p:grpSp>
        <p:nvGrpSpPr>
          <p:cNvPr id="38" name="Group 37">
            <a:extLst>
              <a:ext uri="{FF2B5EF4-FFF2-40B4-BE49-F238E27FC236}">
                <a16:creationId xmlns:a16="http://schemas.microsoft.com/office/drawing/2014/main" id="{83A307C2-2E2D-0CD2-DA0A-CD498D134DB9}"/>
              </a:ext>
            </a:extLst>
          </p:cNvPr>
          <p:cNvGrpSpPr/>
          <p:nvPr>
            <p:custDataLst>
              <p:tags r:id="rId1"/>
            </p:custDataLst>
          </p:nvPr>
        </p:nvGrpSpPr>
        <p:grpSpPr>
          <a:xfrm>
            <a:off x="560605" y="3503817"/>
            <a:ext cx="5599048" cy="276023"/>
            <a:chOff x="469900" y="1446509"/>
            <a:chExt cx="11188800" cy="185630"/>
          </a:xfrm>
        </p:grpSpPr>
        <p:cxnSp>
          <p:nvCxnSpPr>
            <p:cNvPr id="39" name="Straight Connector 38">
              <a:extLst>
                <a:ext uri="{FF2B5EF4-FFF2-40B4-BE49-F238E27FC236}">
                  <a16:creationId xmlns:a16="http://schemas.microsoft.com/office/drawing/2014/main" id="{88701FA3-D146-4CE5-0D21-32FFF4451A4F}"/>
                </a:ext>
              </a:extLst>
            </p:cNvPr>
            <p:cNvCxnSpPr>
              <a:cxnSpLocks/>
            </p:cNvCxnSpPr>
            <p:nvPr>
              <p:custDataLst>
                <p:tags r:id="rId9"/>
              </p:custDataLst>
            </p:nvPr>
          </p:nvCxnSpPr>
          <p:spPr>
            <a:xfrm>
              <a:off x="469900" y="1632139"/>
              <a:ext cx="11188800" cy="0"/>
            </a:xfrm>
            <a:prstGeom prst="line">
              <a:avLst/>
            </a:prstGeom>
            <a:noFill/>
            <a:ln w="19050" cap="flat" cmpd="sng" algn="ctr">
              <a:solidFill>
                <a:srgbClr val="4472C4"/>
              </a:solidFill>
              <a:prstDash val="solid"/>
              <a:miter lim="800000"/>
            </a:ln>
            <a:effectLst/>
          </p:spPr>
        </p:cxnSp>
        <p:sp>
          <p:nvSpPr>
            <p:cNvPr id="40" name="Text Placeholder 18">
              <a:extLst>
                <a:ext uri="{FF2B5EF4-FFF2-40B4-BE49-F238E27FC236}">
                  <a16:creationId xmlns:a16="http://schemas.microsoft.com/office/drawing/2014/main" id="{A634AD09-6CA1-AAB4-4847-4431735556E5}"/>
                </a:ext>
              </a:extLst>
            </p:cNvPr>
            <p:cNvSpPr txBox="1">
              <a:spLocks/>
            </p:cNvSpPr>
            <p:nvPr>
              <p:custDataLst>
                <p:tags r:id="rId10"/>
              </p:custDataLst>
            </p:nvPr>
          </p:nvSpPr>
          <p:spPr>
            <a:xfrm>
              <a:off x="469900" y="1446509"/>
              <a:ext cx="11188800" cy="144890"/>
            </a:xfrm>
            <a:prstGeom prst="rect">
              <a:avLst/>
            </a:prstGeom>
            <a:noFill/>
          </p:spPr>
          <p:txBody>
            <a:bodyPr vert="horz" wrap="square" lIns="0" tIns="0" rIns="0" bIns="0" rtlCol="0" anchor="b">
              <a:spAutoFit/>
            </a:bodyPr>
            <a:lstStyle>
              <a:lvl1pPr marL="0" indent="0" algn="l" defTabSz="914377" rtl="0" eaLnBrk="1" latinLnBrk="0" hangingPunct="1">
                <a:spcBef>
                  <a:spcPts val="0"/>
                </a:spcBef>
                <a:spcAft>
                  <a:spcPts val="300"/>
                </a:spcAft>
                <a:buSzPct val="100000"/>
                <a:buFont typeface="Arial" panose="020B0604020202020204" pitchFamily="34" charset="0"/>
                <a:buNone/>
                <a:defRPr lang="en-US" sz="1000" b="1" kern="1200" dirty="0" smtClean="0">
                  <a:solidFill>
                    <a:schemeClr val="tx1"/>
                  </a:solidFill>
                  <a:latin typeface="+mn-lt"/>
                  <a:ea typeface="+mn-ea"/>
                  <a:cs typeface="+mn-cs"/>
                </a:defRPr>
              </a:lvl1pPr>
              <a:lvl2pPr marL="190500" indent="-127000" algn="l" defTabSz="914377" rtl="0" eaLnBrk="1" latinLnBrk="0" hangingPunct="1">
                <a:spcBef>
                  <a:spcPts val="0"/>
                </a:spcBef>
                <a:spcAft>
                  <a:spcPts val="300"/>
                </a:spcAft>
                <a:buClrTx/>
                <a:buSzPct val="65000"/>
                <a:buFont typeface="Wingdings" panose="05000000000000000000" pitchFamily="2" charset="2"/>
                <a:buChar char="l"/>
                <a:defRPr lang="en-US" sz="1000" b="1" kern="1200" dirty="0" smtClean="0">
                  <a:solidFill>
                    <a:schemeClr val="tx1"/>
                  </a:solidFill>
                  <a:latin typeface="+mn-lt"/>
                  <a:ea typeface="+mn-ea"/>
                  <a:cs typeface="+mn-cs"/>
                </a:defRPr>
              </a:lvl2pPr>
              <a:lvl3pPr marL="381000" indent="-127000" algn="l" defTabSz="914377" rtl="0" eaLnBrk="1" latinLnBrk="0" hangingPunct="1">
                <a:spcBef>
                  <a:spcPts val="0"/>
                </a:spcBef>
                <a:spcAft>
                  <a:spcPts val="300"/>
                </a:spcAft>
                <a:buClrTx/>
                <a:buSzPct val="100000"/>
                <a:buFontTx/>
                <a:buChar char="–"/>
                <a:defRPr lang="en-US" sz="1000" b="1" kern="1200" dirty="0" smtClean="0">
                  <a:solidFill>
                    <a:schemeClr val="tx1"/>
                  </a:solidFill>
                  <a:latin typeface="+mn-lt"/>
                  <a:ea typeface="+mn-ea"/>
                  <a:cs typeface="+mn-cs"/>
                </a:defRPr>
              </a:lvl3pPr>
              <a:lvl4pPr marL="356391" indent="-176396" algn="l" defTabSz="914377" rtl="0" eaLnBrk="1" latinLnBrk="0" hangingPunct="1">
                <a:spcBef>
                  <a:spcPts val="0"/>
                </a:spcBef>
                <a:spcAft>
                  <a:spcPts val="1000"/>
                </a:spcAft>
                <a:buClrTx/>
                <a:buSzPct val="100000"/>
                <a:buFont typeface="Verdana" panose="020B0604030504040204" pitchFamily="34" charset="0"/>
                <a:buChar char="−"/>
                <a:defRPr lang="en-US" sz="1000" b="1" kern="1200" baseline="0" dirty="0" smtClean="0">
                  <a:solidFill>
                    <a:schemeClr val="tx1"/>
                  </a:solidFill>
                  <a:latin typeface="+mn-lt"/>
                  <a:ea typeface="+mn-ea"/>
                  <a:cs typeface="+mn-cs"/>
                </a:defRPr>
              </a:lvl4pPr>
              <a:lvl5pPr marL="532787" indent="-176396" algn="l" defTabSz="798493" rtl="0" eaLnBrk="1" latinLnBrk="0" hangingPunct="1">
                <a:spcBef>
                  <a:spcPts val="0"/>
                </a:spcBef>
                <a:spcAft>
                  <a:spcPts val="1000"/>
                </a:spcAft>
                <a:buClrTx/>
                <a:buSzPct val="100000"/>
                <a:buFont typeface="Verdana" panose="020B0604030504040204" pitchFamily="34" charset="0"/>
                <a:buChar char="−"/>
                <a:tabLst/>
                <a:defRPr lang="fr-FR" sz="1000" b="1" kern="1200" baseline="0" dirty="0">
                  <a:solidFill>
                    <a:schemeClr val="tx1"/>
                  </a:solidFill>
                  <a:latin typeface="+mn-lt"/>
                  <a:ea typeface="+mn-ea"/>
                  <a:cs typeface="+mn-cs"/>
                </a:defRPr>
              </a:lvl5pPr>
              <a:lvl6pPr marL="532787" indent="-176396" algn="l" defTabSz="914377"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787" indent="-176396" algn="l" defTabSz="914377"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787" indent="-176396" algn="l" defTabSz="914377"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787" indent="-176396" algn="l" defTabSz="914377"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l" defTabSz="829523" rtl="0" eaLnBrk="1" fontAlgn="auto" latinLnBrk="0" hangingPunct="1">
                <a:lnSpc>
                  <a:spcPct val="100000"/>
                </a:lnSpc>
                <a:spcBef>
                  <a:spcPts val="0"/>
                </a:spcBef>
                <a:spcAft>
                  <a:spcPts val="272"/>
                </a:spcAft>
                <a:buClrTx/>
                <a:buSzPct val="100000"/>
                <a:buFont typeface="Arial" panose="020B0604020202020204" pitchFamily="34" charset="0"/>
                <a:buNone/>
                <a:tabLst/>
                <a:defRPr/>
              </a:pPr>
              <a:r>
                <a:rPr kumimoji="0" lang="fr-FR" sz="1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Besoin en financement (en USD)</a:t>
              </a:r>
            </a:p>
          </p:txBody>
        </p:sp>
      </p:grpSp>
      <p:grpSp>
        <p:nvGrpSpPr>
          <p:cNvPr id="44" name="Group 43">
            <a:extLst>
              <a:ext uri="{FF2B5EF4-FFF2-40B4-BE49-F238E27FC236}">
                <a16:creationId xmlns:a16="http://schemas.microsoft.com/office/drawing/2014/main" id="{68F5A593-7415-EDB9-613B-6EBAFB724BCE}"/>
              </a:ext>
            </a:extLst>
          </p:cNvPr>
          <p:cNvGrpSpPr/>
          <p:nvPr>
            <p:custDataLst>
              <p:tags r:id="rId2"/>
            </p:custDataLst>
          </p:nvPr>
        </p:nvGrpSpPr>
        <p:grpSpPr>
          <a:xfrm>
            <a:off x="534995" y="5593050"/>
            <a:ext cx="5844065" cy="286352"/>
            <a:chOff x="469900" y="1390448"/>
            <a:chExt cx="11188800" cy="241691"/>
          </a:xfrm>
        </p:grpSpPr>
        <p:cxnSp>
          <p:nvCxnSpPr>
            <p:cNvPr id="45" name="Straight Connector 44">
              <a:extLst>
                <a:ext uri="{FF2B5EF4-FFF2-40B4-BE49-F238E27FC236}">
                  <a16:creationId xmlns:a16="http://schemas.microsoft.com/office/drawing/2014/main" id="{65537E20-1903-2990-8149-9E8084FDCA2E}"/>
                </a:ext>
              </a:extLst>
            </p:cNvPr>
            <p:cNvCxnSpPr>
              <a:cxnSpLocks/>
            </p:cNvCxnSpPr>
            <p:nvPr>
              <p:custDataLst>
                <p:tags r:id="rId7"/>
              </p:custDataLst>
            </p:nvPr>
          </p:nvCxnSpPr>
          <p:spPr>
            <a:xfrm>
              <a:off x="469900" y="1632139"/>
              <a:ext cx="11188800" cy="0"/>
            </a:xfrm>
            <a:prstGeom prst="line">
              <a:avLst/>
            </a:prstGeom>
            <a:noFill/>
            <a:ln w="19050" cap="flat" cmpd="sng" algn="ctr">
              <a:solidFill>
                <a:srgbClr val="4472C4"/>
              </a:solidFill>
              <a:prstDash val="solid"/>
              <a:miter lim="800000"/>
            </a:ln>
            <a:effectLst/>
          </p:spPr>
        </p:cxnSp>
        <p:sp>
          <p:nvSpPr>
            <p:cNvPr id="46" name="Text Placeholder 18">
              <a:extLst>
                <a:ext uri="{FF2B5EF4-FFF2-40B4-BE49-F238E27FC236}">
                  <a16:creationId xmlns:a16="http://schemas.microsoft.com/office/drawing/2014/main" id="{6A9697A7-17E9-74B2-654D-0F79A7F321AD}"/>
                </a:ext>
              </a:extLst>
            </p:cNvPr>
            <p:cNvSpPr txBox="1">
              <a:spLocks/>
            </p:cNvSpPr>
            <p:nvPr>
              <p:custDataLst>
                <p:tags r:id="rId8"/>
              </p:custDataLst>
            </p:nvPr>
          </p:nvSpPr>
          <p:spPr>
            <a:xfrm>
              <a:off x="469900" y="1390448"/>
              <a:ext cx="11188800" cy="200951"/>
            </a:xfrm>
            <a:prstGeom prst="rect">
              <a:avLst/>
            </a:prstGeom>
            <a:noFill/>
          </p:spPr>
          <p:txBody>
            <a:bodyPr vert="horz" wrap="square" lIns="0" tIns="0" rIns="0" bIns="0" rtlCol="0" anchor="b">
              <a:spAutoFit/>
            </a:bodyPr>
            <a:lstStyle>
              <a:lvl1pPr marL="0" indent="0" algn="l" defTabSz="914377" rtl="0" eaLnBrk="1" latinLnBrk="0" hangingPunct="1">
                <a:spcBef>
                  <a:spcPts val="0"/>
                </a:spcBef>
                <a:spcAft>
                  <a:spcPts val="300"/>
                </a:spcAft>
                <a:buSzPct val="100000"/>
                <a:buFont typeface="Arial" panose="020B0604020202020204" pitchFamily="34" charset="0"/>
                <a:buNone/>
                <a:defRPr lang="en-US" sz="1000" b="1" kern="1200" dirty="0" smtClean="0">
                  <a:solidFill>
                    <a:schemeClr val="tx1"/>
                  </a:solidFill>
                  <a:latin typeface="+mn-lt"/>
                  <a:ea typeface="+mn-ea"/>
                  <a:cs typeface="+mn-cs"/>
                </a:defRPr>
              </a:lvl1pPr>
              <a:lvl2pPr marL="190500" indent="-127000" algn="l" defTabSz="914377" rtl="0" eaLnBrk="1" latinLnBrk="0" hangingPunct="1">
                <a:spcBef>
                  <a:spcPts val="0"/>
                </a:spcBef>
                <a:spcAft>
                  <a:spcPts val="300"/>
                </a:spcAft>
                <a:buClrTx/>
                <a:buSzPct val="65000"/>
                <a:buFont typeface="Wingdings" panose="05000000000000000000" pitchFamily="2" charset="2"/>
                <a:buChar char="l"/>
                <a:defRPr lang="en-US" sz="1000" b="1" kern="1200" dirty="0" smtClean="0">
                  <a:solidFill>
                    <a:schemeClr val="tx1"/>
                  </a:solidFill>
                  <a:latin typeface="+mn-lt"/>
                  <a:ea typeface="+mn-ea"/>
                  <a:cs typeface="+mn-cs"/>
                </a:defRPr>
              </a:lvl2pPr>
              <a:lvl3pPr marL="381000" indent="-127000" algn="l" defTabSz="914377" rtl="0" eaLnBrk="1" latinLnBrk="0" hangingPunct="1">
                <a:spcBef>
                  <a:spcPts val="0"/>
                </a:spcBef>
                <a:spcAft>
                  <a:spcPts val="300"/>
                </a:spcAft>
                <a:buClrTx/>
                <a:buSzPct val="100000"/>
                <a:buFontTx/>
                <a:buChar char="–"/>
                <a:defRPr lang="en-US" sz="1000" b="1" kern="1200" dirty="0" smtClean="0">
                  <a:solidFill>
                    <a:schemeClr val="tx1"/>
                  </a:solidFill>
                  <a:latin typeface="+mn-lt"/>
                  <a:ea typeface="+mn-ea"/>
                  <a:cs typeface="+mn-cs"/>
                </a:defRPr>
              </a:lvl3pPr>
              <a:lvl4pPr marL="356391" indent="-176396" algn="l" defTabSz="914377" rtl="0" eaLnBrk="1" latinLnBrk="0" hangingPunct="1">
                <a:spcBef>
                  <a:spcPts val="0"/>
                </a:spcBef>
                <a:spcAft>
                  <a:spcPts val="1000"/>
                </a:spcAft>
                <a:buClrTx/>
                <a:buSzPct val="100000"/>
                <a:buFont typeface="Verdana" panose="020B0604030504040204" pitchFamily="34" charset="0"/>
                <a:buChar char="−"/>
                <a:defRPr lang="en-US" sz="1000" b="1" kern="1200" baseline="0" dirty="0" smtClean="0">
                  <a:solidFill>
                    <a:schemeClr val="tx1"/>
                  </a:solidFill>
                  <a:latin typeface="+mn-lt"/>
                  <a:ea typeface="+mn-ea"/>
                  <a:cs typeface="+mn-cs"/>
                </a:defRPr>
              </a:lvl4pPr>
              <a:lvl5pPr marL="532787" indent="-176396" algn="l" defTabSz="798493" rtl="0" eaLnBrk="1" latinLnBrk="0" hangingPunct="1">
                <a:spcBef>
                  <a:spcPts val="0"/>
                </a:spcBef>
                <a:spcAft>
                  <a:spcPts val="1000"/>
                </a:spcAft>
                <a:buClrTx/>
                <a:buSzPct val="100000"/>
                <a:buFont typeface="Verdana" panose="020B0604030504040204" pitchFamily="34" charset="0"/>
                <a:buChar char="−"/>
                <a:tabLst/>
                <a:defRPr lang="fr-FR" sz="1000" b="1" kern="1200" baseline="0" dirty="0">
                  <a:solidFill>
                    <a:schemeClr val="tx1"/>
                  </a:solidFill>
                  <a:latin typeface="+mn-lt"/>
                  <a:ea typeface="+mn-ea"/>
                  <a:cs typeface="+mn-cs"/>
                </a:defRPr>
              </a:lvl5pPr>
              <a:lvl6pPr marL="532787" indent="-176396" algn="l" defTabSz="914377"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787" indent="-176396" algn="l" defTabSz="914377"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787" indent="-176396" algn="l" defTabSz="914377"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787" indent="-176396" algn="l" defTabSz="914377"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defTabSz="829523" rtl="0" eaLnBrk="1" fontAlgn="auto" latinLnBrk="0" hangingPunct="1">
                <a:lnSpc>
                  <a:spcPct val="100000"/>
                </a:lnSpc>
                <a:spcBef>
                  <a:spcPts val="0"/>
                </a:spcBef>
                <a:spcAft>
                  <a:spcPts val="272"/>
                </a:spcAft>
                <a:buClrTx/>
                <a:buSzPct val="100000"/>
                <a:buFont typeface="Arial" panose="020B0604020202020204" pitchFamily="34" charset="0"/>
                <a:buNone/>
                <a:tabLst/>
                <a:defRPr/>
              </a:pPr>
              <a:r>
                <a:rPr kumimoji="0" lang="fr-FR" sz="1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Calendrier de décaissement </a:t>
              </a:r>
            </a:p>
          </p:txBody>
        </p:sp>
      </p:grpSp>
      <p:sp>
        <p:nvSpPr>
          <p:cNvPr id="47" name="Rectangle 46">
            <a:extLst>
              <a:ext uri="{FF2B5EF4-FFF2-40B4-BE49-F238E27FC236}">
                <a16:creationId xmlns:a16="http://schemas.microsoft.com/office/drawing/2014/main" id="{A4B284BB-39DC-E4E0-344B-E07B8B4BA6F2}"/>
              </a:ext>
            </a:extLst>
          </p:cNvPr>
          <p:cNvSpPr/>
          <p:nvPr>
            <p:custDataLst>
              <p:tags r:id="rId3"/>
            </p:custDataLst>
          </p:nvPr>
        </p:nvSpPr>
        <p:spPr bwMode="gray">
          <a:xfrm>
            <a:off x="2950500" y="5642091"/>
            <a:ext cx="5844065" cy="193841"/>
          </a:xfrm>
          <a:prstGeom prst="rect">
            <a:avLst/>
          </a:prstGeom>
          <a:noFill/>
          <a:ln w="19050" algn="ctr">
            <a:noFill/>
            <a:miter lim="800000"/>
            <a:headEnd/>
            <a:tailEnd/>
          </a:ln>
        </p:spPr>
        <p:txBody>
          <a:bodyPr wrap="square" lIns="88900" tIns="0" rIns="88900" bIns="0" rtlCol="0" anchor="t"/>
          <a:lstStyle/>
          <a:p>
            <a:pPr>
              <a:lnSpc>
                <a:spcPct val="106000"/>
              </a:lnSpc>
            </a:pPr>
            <a:r>
              <a:rPr lang="fr-FR" sz="1200" i="1" dirty="0"/>
              <a:t>[Copier-coller, le Tab1 des Prévisions financières simplifiées] (</a:t>
            </a:r>
            <a:r>
              <a:rPr lang="fr-FR" sz="1200" b="1" i="1" dirty="0">
                <a:solidFill>
                  <a:srgbClr val="FF0000"/>
                </a:solidFill>
              </a:rPr>
              <a:t>Guichet création uniquement</a:t>
            </a:r>
            <a:r>
              <a:rPr lang="fr-FR" sz="1200" i="1" dirty="0"/>
              <a:t>)</a:t>
            </a:r>
          </a:p>
          <a:p>
            <a:pPr marL="171450" indent="-171450">
              <a:lnSpc>
                <a:spcPct val="106000"/>
              </a:lnSpc>
              <a:buFont typeface="Arial" panose="020B0604020202020204" pitchFamily="34" charset="0"/>
              <a:buChar char="•"/>
            </a:pPr>
            <a:endParaRPr lang="fr-FR" sz="1200" i="1" dirty="0"/>
          </a:p>
        </p:txBody>
      </p:sp>
      <p:graphicFrame>
        <p:nvGraphicFramePr>
          <p:cNvPr id="6" name="Tableau 5">
            <a:extLst>
              <a:ext uri="{FF2B5EF4-FFF2-40B4-BE49-F238E27FC236}">
                <a16:creationId xmlns:a16="http://schemas.microsoft.com/office/drawing/2014/main" id="{9A785B2A-9E94-2267-B13C-85825E57A40F}"/>
              </a:ext>
            </a:extLst>
          </p:cNvPr>
          <p:cNvGraphicFramePr>
            <a:graphicFrameLocks noGrp="1"/>
          </p:cNvGraphicFramePr>
          <p:nvPr>
            <p:extLst>
              <p:ext uri="{D42A27DB-BD31-4B8C-83A1-F6EECF244321}">
                <p14:modId xmlns:p14="http://schemas.microsoft.com/office/powerpoint/2010/main" val="1034990952"/>
              </p:ext>
            </p:extLst>
          </p:nvPr>
        </p:nvGraphicFramePr>
        <p:xfrm>
          <a:off x="532030" y="3897708"/>
          <a:ext cx="5696338" cy="1463040"/>
        </p:xfrm>
        <a:graphic>
          <a:graphicData uri="http://schemas.openxmlformats.org/drawingml/2006/table">
            <a:tbl>
              <a:tblPr firstRow="1" bandRow="1">
                <a:tableStyleId>{5C22544A-7EE6-4342-B048-85BDC9FD1C3A}</a:tableStyleId>
              </a:tblPr>
              <a:tblGrid>
                <a:gridCol w="1776775">
                  <a:extLst>
                    <a:ext uri="{9D8B030D-6E8A-4147-A177-3AD203B41FA5}">
                      <a16:colId xmlns:a16="http://schemas.microsoft.com/office/drawing/2014/main" val="2717646629"/>
                    </a:ext>
                  </a:extLst>
                </a:gridCol>
                <a:gridCol w="1071394">
                  <a:extLst>
                    <a:ext uri="{9D8B030D-6E8A-4147-A177-3AD203B41FA5}">
                      <a16:colId xmlns:a16="http://schemas.microsoft.com/office/drawing/2014/main" val="872051222"/>
                    </a:ext>
                  </a:extLst>
                </a:gridCol>
                <a:gridCol w="1752554">
                  <a:extLst>
                    <a:ext uri="{9D8B030D-6E8A-4147-A177-3AD203B41FA5}">
                      <a16:colId xmlns:a16="http://schemas.microsoft.com/office/drawing/2014/main" val="1986635225"/>
                    </a:ext>
                  </a:extLst>
                </a:gridCol>
                <a:gridCol w="1095615">
                  <a:extLst>
                    <a:ext uri="{9D8B030D-6E8A-4147-A177-3AD203B41FA5}">
                      <a16:colId xmlns:a16="http://schemas.microsoft.com/office/drawing/2014/main" val="2987362402"/>
                    </a:ext>
                  </a:extLst>
                </a:gridCol>
              </a:tblGrid>
              <a:tr h="243839">
                <a:tc gridSpan="2">
                  <a:txBody>
                    <a:bodyPr/>
                    <a:lstStyle/>
                    <a:p>
                      <a:r>
                        <a:rPr lang="fr-FR" sz="1000" dirty="0"/>
                        <a:t>Emplois</a:t>
                      </a:r>
                    </a:p>
                  </a:txBody>
                  <a:tcPr>
                    <a:solidFill>
                      <a:schemeClr val="accent6"/>
                    </a:solidFill>
                  </a:tcPr>
                </a:tc>
                <a:tc hMerge="1">
                  <a:txBody>
                    <a:bodyPr/>
                    <a:lstStyle/>
                    <a:p>
                      <a:endParaRPr lang="fr-FR" sz="1000" dirty="0"/>
                    </a:p>
                  </a:txBody>
                  <a:tcPr>
                    <a:solidFill>
                      <a:schemeClr val="accent6"/>
                    </a:solidFill>
                  </a:tcPr>
                </a:tc>
                <a:tc gridSpan="2">
                  <a:txBody>
                    <a:bodyPr/>
                    <a:lstStyle/>
                    <a:p>
                      <a:r>
                        <a:rPr lang="fr-FR" sz="1000" dirty="0"/>
                        <a:t>Ressources</a:t>
                      </a:r>
                    </a:p>
                  </a:txBody>
                  <a:tcPr>
                    <a:solidFill>
                      <a:schemeClr val="accent6"/>
                    </a:solidFill>
                  </a:tcPr>
                </a:tc>
                <a:tc hMerge="1">
                  <a:txBody>
                    <a:bodyPr/>
                    <a:lstStyle/>
                    <a:p>
                      <a:endParaRPr lang="fr-FR" sz="1000" dirty="0"/>
                    </a:p>
                  </a:txBody>
                  <a:tcPr>
                    <a:solidFill>
                      <a:schemeClr val="accent6"/>
                    </a:solidFill>
                  </a:tcPr>
                </a:tc>
                <a:extLst>
                  <a:ext uri="{0D108BD9-81ED-4DB2-BD59-A6C34878D82A}">
                    <a16:rowId xmlns:a16="http://schemas.microsoft.com/office/drawing/2014/main" val="328182056"/>
                  </a:ext>
                </a:extLst>
              </a:tr>
              <a:tr h="243839">
                <a:tc>
                  <a:txBody>
                    <a:bodyPr/>
                    <a:lstStyle/>
                    <a:p>
                      <a:r>
                        <a:rPr lang="fr-FR" sz="1000" b="1" dirty="0"/>
                        <a:t>Libellé</a:t>
                      </a:r>
                    </a:p>
                  </a:txBody>
                  <a:tcPr/>
                </a:tc>
                <a:tc>
                  <a:txBody>
                    <a:bodyPr/>
                    <a:lstStyle/>
                    <a:p>
                      <a:r>
                        <a:rPr lang="fr-FR" sz="1000" b="1" dirty="0"/>
                        <a:t>Montant</a:t>
                      </a:r>
                    </a:p>
                  </a:txBody>
                  <a:tcPr/>
                </a:tc>
                <a:tc>
                  <a:txBody>
                    <a:bodyPr/>
                    <a:lstStyle/>
                    <a:p>
                      <a:r>
                        <a:rPr lang="fr-FR" sz="1000" b="1" dirty="0"/>
                        <a:t>Libellé </a:t>
                      </a:r>
                    </a:p>
                  </a:txBody>
                  <a:tcPr/>
                </a:tc>
                <a:tc>
                  <a:txBody>
                    <a:bodyPr/>
                    <a:lstStyle/>
                    <a:p>
                      <a:r>
                        <a:rPr lang="fr-FR" sz="1000" b="1" dirty="0"/>
                        <a:t>Montant</a:t>
                      </a:r>
                    </a:p>
                  </a:txBody>
                  <a:tcPr/>
                </a:tc>
                <a:extLst>
                  <a:ext uri="{0D108BD9-81ED-4DB2-BD59-A6C34878D82A}">
                    <a16:rowId xmlns:a16="http://schemas.microsoft.com/office/drawing/2014/main" val="676441219"/>
                  </a:ext>
                </a:extLst>
              </a:tr>
              <a:tr h="243839">
                <a:tc>
                  <a:txBody>
                    <a:bodyPr/>
                    <a:lstStyle/>
                    <a:p>
                      <a:r>
                        <a:rPr lang="fr-FR" sz="1000" dirty="0"/>
                        <a:t>Matériels et équipements</a:t>
                      </a:r>
                    </a:p>
                  </a:txBody>
                  <a:tcPr>
                    <a:solidFill>
                      <a:schemeClr val="bg1"/>
                    </a:solidFill>
                  </a:tcPr>
                </a:tc>
                <a:tc>
                  <a:txBody>
                    <a:bodyPr/>
                    <a:lstStyle/>
                    <a:p>
                      <a:endParaRPr lang="fr-FR" sz="1000" dirty="0"/>
                    </a:p>
                  </a:txBody>
                  <a:tcPr>
                    <a:solidFill>
                      <a:schemeClr val="bg1"/>
                    </a:solidFill>
                  </a:tcPr>
                </a:tc>
                <a:tc>
                  <a:txBody>
                    <a:bodyPr/>
                    <a:lstStyle/>
                    <a:p>
                      <a:r>
                        <a:rPr lang="fr-FR" sz="1000" dirty="0"/>
                        <a:t>Apports en fonds propres</a:t>
                      </a:r>
                    </a:p>
                  </a:txBody>
                  <a:tcPr>
                    <a:solidFill>
                      <a:schemeClr val="bg1"/>
                    </a:solidFill>
                  </a:tcPr>
                </a:tc>
                <a:tc>
                  <a:txBody>
                    <a:bodyPr/>
                    <a:lstStyle/>
                    <a:p>
                      <a:endParaRPr lang="fr-FR" sz="1000" dirty="0"/>
                    </a:p>
                  </a:txBody>
                  <a:tcPr>
                    <a:solidFill>
                      <a:schemeClr val="bg1"/>
                    </a:solidFill>
                  </a:tcPr>
                </a:tc>
                <a:extLst>
                  <a:ext uri="{0D108BD9-81ED-4DB2-BD59-A6C34878D82A}">
                    <a16:rowId xmlns:a16="http://schemas.microsoft.com/office/drawing/2014/main" val="2457617549"/>
                  </a:ext>
                </a:extLst>
              </a:tr>
              <a:tr h="243839">
                <a:tc>
                  <a:txBody>
                    <a:bodyPr/>
                    <a:lstStyle/>
                    <a:p>
                      <a:r>
                        <a:rPr lang="fr-FR" sz="1000" dirty="0"/>
                        <a:t>Fonds de roulement</a:t>
                      </a:r>
                    </a:p>
                  </a:txBody>
                  <a:tcPr>
                    <a:solidFill>
                      <a:schemeClr val="bg1"/>
                    </a:solidFill>
                  </a:tcPr>
                </a:tc>
                <a:tc>
                  <a:txBody>
                    <a:bodyPr/>
                    <a:lstStyle/>
                    <a:p>
                      <a:endParaRPr lang="fr-FR" sz="1000" dirty="0"/>
                    </a:p>
                  </a:txBody>
                  <a:tcPr>
                    <a:solidFill>
                      <a:schemeClr val="bg1"/>
                    </a:solidFill>
                  </a:tcPr>
                </a:tc>
                <a:tc>
                  <a:txBody>
                    <a:bodyPr/>
                    <a:lstStyle/>
                    <a:p>
                      <a:r>
                        <a:rPr lang="fr-FR" sz="1000" dirty="0"/>
                        <a:t>Subvention Next Impact</a:t>
                      </a:r>
                    </a:p>
                  </a:txBody>
                  <a:tcPr>
                    <a:solidFill>
                      <a:schemeClr val="bg1"/>
                    </a:solidFill>
                  </a:tcPr>
                </a:tc>
                <a:tc>
                  <a:txBody>
                    <a:bodyPr/>
                    <a:lstStyle/>
                    <a:p>
                      <a:endParaRPr lang="fr-FR" sz="1000" dirty="0"/>
                    </a:p>
                  </a:txBody>
                  <a:tcPr>
                    <a:solidFill>
                      <a:schemeClr val="bg1"/>
                    </a:solidFill>
                  </a:tcPr>
                </a:tc>
                <a:extLst>
                  <a:ext uri="{0D108BD9-81ED-4DB2-BD59-A6C34878D82A}">
                    <a16:rowId xmlns:a16="http://schemas.microsoft.com/office/drawing/2014/main" val="3334472244"/>
                  </a:ext>
                </a:extLst>
              </a:tr>
              <a:tr h="243839">
                <a:tc>
                  <a:txBody>
                    <a:bodyPr/>
                    <a:lstStyle/>
                    <a:p>
                      <a:r>
                        <a:rPr lang="fr-FR" sz="1000" dirty="0"/>
                        <a:t>Trésorerie</a:t>
                      </a:r>
                    </a:p>
                  </a:txBody>
                  <a:tcPr>
                    <a:solidFill>
                      <a:schemeClr val="bg1"/>
                    </a:solidFill>
                  </a:tcPr>
                </a:tc>
                <a:tc>
                  <a:txBody>
                    <a:bodyPr/>
                    <a:lstStyle/>
                    <a:p>
                      <a:endParaRPr lang="fr-FR" sz="1000" dirty="0"/>
                    </a:p>
                  </a:txBody>
                  <a:tcPr>
                    <a:solidFill>
                      <a:schemeClr val="bg1"/>
                    </a:solidFill>
                  </a:tcPr>
                </a:tc>
                <a:tc>
                  <a:txBody>
                    <a:bodyPr/>
                    <a:lstStyle/>
                    <a:p>
                      <a:r>
                        <a:rPr lang="fr-FR" sz="1000" dirty="0"/>
                        <a:t>Autres ressources </a:t>
                      </a:r>
                    </a:p>
                  </a:txBody>
                  <a:tcPr>
                    <a:solidFill>
                      <a:schemeClr val="bg1"/>
                    </a:solidFill>
                  </a:tcPr>
                </a:tc>
                <a:tc>
                  <a:txBody>
                    <a:bodyPr/>
                    <a:lstStyle/>
                    <a:p>
                      <a:endParaRPr lang="fr-FR" sz="1000" dirty="0"/>
                    </a:p>
                  </a:txBody>
                  <a:tcPr>
                    <a:solidFill>
                      <a:schemeClr val="bg1"/>
                    </a:solidFill>
                  </a:tcPr>
                </a:tc>
                <a:extLst>
                  <a:ext uri="{0D108BD9-81ED-4DB2-BD59-A6C34878D82A}">
                    <a16:rowId xmlns:a16="http://schemas.microsoft.com/office/drawing/2014/main" val="1060499297"/>
                  </a:ext>
                </a:extLst>
              </a:tr>
              <a:tr h="243839">
                <a:tc>
                  <a:txBody>
                    <a:bodyPr/>
                    <a:lstStyle/>
                    <a:p>
                      <a:r>
                        <a:rPr lang="fr-FR" sz="1000" b="1" dirty="0"/>
                        <a:t>Total</a:t>
                      </a:r>
                    </a:p>
                  </a:txBody>
                  <a:tcPr/>
                </a:tc>
                <a:tc>
                  <a:txBody>
                    <a:bodyPr/>
                    <a:lstStyle/>
                    <a:p>
                      <a:endParaRPr lang="fr-FR" sz="1000" b="1" dirty="0"/>
                    </a:p>
                  </a:txBody>
                  <a:tcPr/>
                </a:tc>
                <a:tc>
                  <a:txBody>
                    <a:bodyPr/>
                    <a:lstStyle/>
                    <a:p>
                      <a:r>
                        <a:rPr lang="fr-FR" sz="1000" b="1" dirty="0"/>
                        <a:t>Total</a:t>
                      </a:r>
                    </a:p>
                  </a:txBody>
                  <a:tcPr/>
                </a:tc>
                <a:tc>
                  <a:txBody>
                    <a:bodyPr/>
                    <a:lstStyle/>
                    <a:p>
                      <a:endParaRPr lang="fr-FR" sz="1000" b="1" dirty="0"/>
                    </a:p>
                  </a:txBody>
                  <a:tcPr/>
                </a:tc>
                <a:extLst>
                  <a:ext uri="{0D108BD9-81ED-4DB2-BD59-A6C34878D82A}">
                    <a16:rowId xmlns:a16="http://schemas.microsoft.com/office/drawing/2014/main" val="3461270076"/>
                  </a:ext>
                </a:extLst>
              </a:tr>
            </a:tbl>
          </a:graphicData>
        </a:graphic>
      </p:graphicFrame>
      <p:grpSp>
        <p:nvGrpSpPr>
          <p:cNvPr id="7" name="Group 37">
            <a:extLst>
              <a:ext uri="{FF2B5EF4-FFF2-40B4-BE49-F238E27FC236}">
                <a16:creationId xmlns:a16="http://schemas.microsoft.com/office/drawing/2014/main" id="{DD5EA03B-0E8E-75CA-19A3-47BBF731D55F}"/>
              </a:ext>
            </a:extLst>
          </p:cNvPr>
          <p:cNvGrpSpPr/>
          <p:nvPr>
            <p:custDataLst>
              <p:tags r:id="rId4"/>
            </p:custDataLst>
          </p:nvPr>
        </p:nvGrpSpPr>
        <p:grpSpPr>
          <a:xfrm>
            <a:off x="539354" y="1253764"/>
            <a:ext cx="4957894" cy="299571"/>
            <a:chOff x="469900" y="1413471"/>
            <a:chExt cx="11188800" cy="218668"/>
          </a:xfrm>
        </p:grpSpPr>
        <p:cxnSp>
          <p:nvCxnSpPr>
            <p:cNvPr id="8" name="Straight Connector 38">
              <a:extLst>
                <a:ext uri="{FF2B5EF4-FFF2-40B4-BE49-F238E27FC236}">
                  <a16:creationId xmlns:a16="http://schemas.microsoft.com/office/drawing/2014/main" id="{6A6003ED-0926-19F6-4481-626FC9843D53}"/>
                </a:ext>
              </a:extLst>
            </p:cNvPr>
            <p:cNvCxnSpPr>
              <a:cxnSpLocks/>
            </p:cNvCxnSpPr>
            <p:nvPr>
              <p:custDataLst>
                <p:tags r:id="rId5"/>
              </p:custDataLst>
            </p:nvPr>
          </p:nvCxnSpPr>
          <p:spPr>
            <a:xfrm>
              <a:off x="469900" y="1632139"/>
              <a:ext cx="11188800" cy="0"/>
            </a:xfrm>
            <a:prstGeom prst="line">
              <a:avLst/>
            </a:prstGeom>
            <a:noFill/>
            <a:ln w="19050" cap="flat" cmpd="sng" algn="ctr">
              <a:solidFill>
                <a:srgbClr val="4472C4"/>
              </a:solidFill>
              <a:prstDash val="solid"/>
              <a:miter lim="800000"/>
            </a:ln>
            <a:effectLst/>
          </p:spPr>
        </p:cxnSp>
        <p:sp>
          <p:nvSpPr>
            <p:cNvPr id="11" name="Text Placeholder 18">
              <a:extLst>
                <a:ext uri="{FF2B5EF4-FFF2-40B4-BE49-F238E27FC236}">
                  <a16:creationId xmlns:a16="http://schemas.microsoft.com/office/drawing/2014/main" id="{42BCFBFA-4ECB-413B-AE17-CDE3561D7267}"/>
                </a:ext>
              </a:extLst>
            </p:cNvPr>
            <p:cNvSpPr txBox="1">
              <a:spLocks/>
            </p:cNvSpPr>
            <p:nvPr>
              <p:custDataLst>
                <p:tags r:id="rId6"/>
              </p:custDataLst>
            </p:nvPr>
          </p:nvSpPr>
          <p:spPr>
            <a:xfrm>
              <a:off x="469900" y="1413471"/>
              <a:ext cx="11188800" cy="157260"/>
            </a:xfrm>
            <a:prstGeom prst="rect">
              <a:avLst/>
            </a:prstGeom>
            <a:noFill/>
          </p:spPr>
          <p:txBody>
            <a:bodyPr vert="horz" wrap="square" lIns="0" tIns="0" rIns="0" bIns="0" rtlCol="0" anchor="b">
              <a:spAutoFit/>
            </a:bodyPr>
            <a:lstStyle>
              <a:lvl1pPr marL="0" indent="0" algn="l" defTabSz="914377" rtl="0" eaLnBrk="1" latinLnBrk="0" hangingPunct="1">
                <a:spcBef>
                  <a:spcPts val="0"/>
                </a:spcBef>
                <a:spcAft>
                  <a:spcPts val="300"/>
                </a:spcAft>
                <a:buSzPct val="100000"/>
                <a:buFont typeface="Arial" panose="020B0604020202020204" pitchFamily="34" charset="0"/>
                <a:buNone/>
                <a:defRPr lang="en-US" sz="1000" b="1" kern="1200" dirty="0" smtClean="0">
                  <a:solidFill>
                    <a:schemeClr val="tx1"/>
                  </a:solidFill>
                  <a:latin typeface="+mn-lt"/>
                  <a:ea typeface="+mn-ea"/>
                  <a:cs typeface="+mn-cs"/>
                </a:defRPr>
              </a:lvl1pPr>
              <a:lvl2pPr marL="190500" indent="-127000" algn="l" defTabSz="914377" rtl="0" eaLnBrk="1" latinLnBrk="0" hangingPunct="1">
                <a:spcBef>
                  <a:spcPts val="0"/>
                </a:spcBef>
                <a:spcAft>
                  <a:spcPts val="300"/>
                </a:spcAft>
                <a:buClrTx/>
                <a:buSzPct val="65000"/>
                <a:buFont typeface="Wingdings" panose="05000000000000000000" pitchFamily="2" charset="2"/>
                <a:buChar char="l"/>
                <a:defRPr lang="en-US" sz="1000" b="1" kern="1200" dirty="0" smtClean="0">
                  <a:solidFill>
                    <a:schemeClr val="tx1"/>
                  </a:solidFill>
                  <a:latin typeface="+mn-lt"/>
                  <a:ea typeface="+mn-ea"/>
                  <a:cs typeface="+mn-cs"/>
                </a:defRPr>
              </a:lvl2pPr>
              <a:lvl3pPr marL="381000" indent="-127000" algn="l" defTabSz="914377" rtl="0" eaLnBrk="1" latinLnBrk="0" hangingPunct="1">
                <a:spcBef>
                  <a:spcPts val="0"/>
                </a:spcBef>
                <a:spcAft>
                  <a:spcPts val="300"/>
                </a:spcAft>
                <a:buClrTx/>
                <a:buSzPct val="100000"/>
                <a:buFontTx/>
                <a:buChar char="–"/>
                <a:defRPr lang="en-US" sz="1000" b="1" kern="1200" dirty="0" smtClean="0">
                  <a:solidFill>
                    <a:schemeClr val="tx1"/>
                  </a:solidFill>
                  <a:latin typeface="+mn-lt"/>
                  <a:ea typeface="+mn-ea"/>
                  <a:cs typeface="+mn-cs"/>
                </a:defRPr>
              </a:lvl3pPr>
              <a:lvl4pPr marL="356391" indent="-176396" algn="l" defTabSz="914377" rtl="0" eaLnBrk="1" latinLnBrk="0" hangingPunct="1">
                <a:spcBef>
                  <a:spcPts val="0"/>
                </a:spcBef>
                <a:spcAft>
                  <a:spcPts val="1000"/>
                </a:spcAft>
                <a:buClrTx/>
                <a:buSzPct val="100000"/>
                <a:buFont typeface="Verdana" panose="020B0604030504040204" pitchFamily="34" charset="0"/>
                <a:buChar char="−"/>
                <a:defRPr lang="en-US" sz="1000" b="1" kern="1200" baseline="0" dirty="0" smtClean="0">
                  <a:solidFill>
                    <a:schemeClr val="tx1"/>
                  </a:solidFill>
                  <a:latin typeface="+mn-lt"/>
                  <a:ea typeface="+mn-ea"/>
                  <a:cs typeface="+mn-cs"/>
                </a:defRPr>
              </a:lvl4pPr>
              <a:lvl5pPr marL="532787" indent="-176396" algn="l" defTabSz="798493" rtl="0" eaLnBrk="1" latinLnBrk="0" hangingPunct="1">
                <a:spcBef>
                  <a:spcPts val="0"/>
                </a:spcBef>
                <a:spcAft>
                  <a:spcPts val="1000"/>
                </a:spcAft>
                <a:buClrTx/>
                <a:buSzPct val="100000"/>
                <a:buFont typeface="Verdana" panose="020B0604030504040204" pitchFamily="34" charset="0"/>
                <a:buChar char="−"/>
                <a:tabLst/>
                <a:defRPr lang="fr-FR" sz="1000" b="1" kern="1200" baseline="0" dirty="0">
                  <a:solidFill>
                    <a:schemeClr val="tx1"/>
                  </a:solidFill>
                  <a:latin typeface="+mn-lt"/>
                  <a:ea typeface="+mn-ea"/>
                  <a:cs typeface="+mn-cs"/>
                </a:defRPr>
              </a:lvl5pPr>
              <a:lvl6pPr marL="532787" indent="-176396" algn="l" defTabSz="914377"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787" indent="-176396" algn="l" defTabSz="914377"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787" indent="-176396" algn="l" defTabSz="914377"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787" indent="-176396" algn="l" defTabSz="914377"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l" defTabSz="829523" rtl="0" eaLnBrk="1" fontAlgn="auto" latinLnBrk="0" hangingPunct="1">
                <a:lnSpc>
                  <a:spcPct val="100000"/>
                </a:lnSpc>
                <a:spcBef>
                  <a:spcPts val="0"/>
                </a:spcBef>
                <a:spcAft>
                  <a:spcPts val="272"/>
                </a:spcAft>
                <a:buClrTx/>
                <a:buSzPct val="100000"/>
                <a:buFont typeface="Arial" panose="020B0604020202020204" pitchFamily="34" charset="0"/>
                <a:buNone/>
                <a:tabLst/>
                <a:defRPr/>
              </a:pPr>
              <a:r>
                <a:rPr kumimoji="0" lang="fr-FR" sz="1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Objectifs stratégiques mesurables à atteindre sous 12 mois</a:t>
              </a:r>
            </a:p>
          </p:txBody>
        </p:sp>
      </p:grpSp>
      <p:graphicFrame>
        <p:nvGraphicFramePr>
          <p:cNvPr id="12" name="Tableau 11">
            <a:extLst>
              <a:ext uri="{FF2B5EF4-FFF2-40B4-BE49-F238E27FC236}">
                <a16:creationId xmlns:a16="http://schemas.microsoft.com/office/drawing/2014/main" id="{43B5B16D-4E39-8D2E-AEE3-477F6F11A31B}"/>
              </a:ext>
            </a:extLst>
          </p:cNvPr>
          <p:cNvGraphicFramePr>
            <a:graphicFrameLocks noGrp="1"/>
          </p:cNvGraphicFramePr>
          <p:nvPr>
            <p:extLst>
              <p:ext uri="{D42A27DB-BD31-4B8C-83A1-F6EECF244321}">
                <p14:modId xmlns:p14="http://schemas.microsoft.com/office/powerpoint/2010/main" val="4144837084"/>
              </p:ext>
            </p:extLst>
          </p:nvPr>
        </p:nvGraphicFramePr>
        <p:xfrm>
          <a:off x="535419" y="1705297"/>
          <a:ext cx="12581876" cy="1706880"/>
        </p:xfrm>
        <a:graphic>
          <a:graphicData uri="http://schemas.openxmlformats.org/drawingml/2006/table">
            <a:tbl>
              <a:tblPr firstRow="1" bandRow="1">
                <a:tableStyleId>{5C22544A-7EE6-4342-B048-85BDC9FD1C3A}</a:tableStyleId>
              </a:tblPr>
              <a:tblGrid>
                <a:gridCol w="7989406">
                  <a:extLst>
                    <a:ext uri="{9D8B030D-6E8A-4147-A177-3AD203B41FA5}">
                      <a16:colId xmlns:a16="http://schemas.microsoft.com/office/drawing/2014/main" val="170368867"/>
                    </a:ext>
                  </a:extLst>
                </a:gridCol>
                <a:gridCol w="2762300">
                  <a:extLst>
                    <a:ext uri="{9D8B030D-6E8A-4147-A177-3AD203B41FA5}">
                      <a16:colId xmlns:a16="http://schemas.microsoft.com/office/drawing/2014/main" val="766553293"/>
                    </a:ext>
                  </a:extLst>
                </a:gridCol>
                <a:gridCol w="829852">
                  <a:extLst>
                    <a:ext uri="{9D8B030D-6E8A-4147-A177-3AD203B41FA5}">
                      <a16:colId xmlns:a16="http://schemas.microsoft.com/office/drawing/2014/main" val="2493557914"/>
                    </a:ext>
                  </a:extLst>
                </a:gridCol>
                <a:gridCol w="1000318">
                  <a:extLst>
                    <a:ext uri="{9D8B030D-6E8A-4147-A177-3AD203B41FA5}">
                      <a16:colId xmlns:a16="http://schemas.microsoft.com/office/drawing/2014/main" val="1072237707"/>
                    </a:ext>
                  </a:extLst>
                </a:gridCol>
              </a:tblGrid>
              <a:tr h="199948">
                <a:tc>
                  <a:txBody>
                    <a:bodyPr/>
                    <a:lstStyle/>
                    <a:p>
                      <a:r>
                        <a:rPr lang="fr-FR" sz="1000" dirty="0"/>
                        <a:t>Objectifs</a:t>
                      </a:r>
                    </a:p>
                  </a:txBody>
                  <a:tcPr>
                    <a:solidFill>
                      <a:schemeClr val="accent6"/>
                    </a:solidFill>
                  </a:tcPr>
                </a:tc>
                <a:tc>
                  <a:txBody>
                    <a:bodyPr/>
                    <a:lstStyle/>
                    <a:p>
                      <a:r>
                        <a:rPr lang="fr-FR" sz="1000" dirty="0"/>
                        <a:t>Indicateur de performance</a:t>
                      </a:r>
                    </a:p>
                  </a:txBody>
                  <a:tcPr>
                    <a:solidFill>
                      <a:schemeClr val="accent6"/>
                    </a:solidFill>
                  </a:tcPr>
                </a:tc>
                <a:tc>
                  <a:txBody>
                    <a:bodyPr/>
                    <a:lstStyle/>
                    <a:p>
                      <a:r>
                        <a:rPr lang="fr-FR" sz="1000" dirty="0"/>
                        <a:t>Délai </a:t>
                      </a:r>
                    </a:p>
                  </a:txBody>
                  <a:tcPr>
                    <a:solidFill>
                      <a:schemeClr val="accent6"/>
                    </a:solidFill>
                  </a:tcPr>
                </a:tc>
                <a:tc>
                  <a:txBody>
                    <a:bodyPr/>
                    <a:lstStyle/>
                    <a:p>
                      <a:r>
                        <a:rPr lang="fr-FR" sz="1000" dirty="0"/>
                        <a:t>Budget (USD)</a:t>
                      </a:r>
                    </a:p>
                  </a:txBody>
                  <a:tcPr>
                    <a:solidFill>
                      <a:schemeClr val="accent6"/>
                    </a:solidFill>
                  </a:tcPr>
                </a:tc>
                <a:extLst>
                  <a:ext uri="{0D108BD9-81ED-4DB2-BD59-A6C34878D82A}">
                    <a16:rowId xmlns:a16="http://schemas.microsoft.com/office/drawing/2014/main" val="2911628835"/>
                  </a:ext>
                </a:extLst>
              </a:tr>
              <a:tr h="199948">
                <a:tc>
                  <a:txBody>
                    <a:bodyPr/>
                    <a:lstStyle/>
                    <a:p>
                      <a:r>
                        <a:rPr lang="fr-FR" sz="1000" dirty="0"/>
                        <a:t>OS1 :  </a:t>
                      </a:r>
                      <a:r>
                        <a:rPr lang="fr-FR" sz="1000" i="1" dirty="0"/>
                        <a:t>(Exemple : produire et faire tester le prototype de broyat de PET)</a:t>
                      </a:r>
                    </a:p>
                  </a:txBody>
                  <a:tcPr/>
                </a:tc>
                <a:tc>
                  <a:txBody>
                    <a:bodyPr/>
                    <a:lstStyle/>
                    <a:p>
                      <a:r>
                        <a:rPr lang="fr-FR" sz="1000" i="1" dirty="0"/>
                        <a:t>1 tonne de broyat produit</a:t>
                      </a:r>
                    </a:p>
                  </a:txBody>
                  <a:tcPr/>
                </a:tc>
                <a:tc>
                  <a:txBody>
                    <a:bodyPr/>
                    <a:lstStyle/>
                    <a:p>
                      <a:r>
                        <a:rPr lang="fr-FR" sz="1000" i="1" dirty="0"/>
                        <a:t>30/11/2025</a:t>
                      </a:r>
                    </a:p>
                  </a:txBody>
                  <a:tcPr/>
                </a:tc>
                <a:tc>
                  <a:txBody>
                    <a:bodyPr/>
                    <a:lstStyle/>
                    <a:p>
                      <a:r>
                        <a:rPr lang="fr-FR" sz="1000" i="1" dirty="0"/>
                        <a:t>1  100 000 </a:t>
                      </a:r>
                    </a:p>
                  </a:txBody>
                  <a:tcPr/>
                </a:tc>
                <a:extLst>
                  <a:ext uri="{0D108BD9-81ED-4DB2-BD59-A6C34878D82A}">
                    <a16:rowId xmlns:a16="http://schemas.microsoft.com/office/drawing/2014/main" val="1147892555"/>
                  </a:ext>
                </a:extLst>
              </a:tr>
              <a:tr h="199948">
                <a:tc>
                  <a:txBody>
                    <a:bodyPr/>
                    <a:lstStyle/>
                    <a:p>
                      <a:r>
                        <a:rPr lang="fr-FR" sz="1000" dirty="0"/>
                        <a:t>OS2 :</a:t>
                      </a:r>
                    </a:p>
                  </a:txBody>
                  <a:tcPr/>
                </a:tc>
                <a:tc>
                  <a:txBody>
                    <a:bodyPr/>
                    <a:lstStyle/>
                    <a:p>
                      <a:endParaRPr lang="fr-FR" sz="1000"/>
                    </a:p>
                  </a:txBody>
                  <a:tcPr/>
                </a:tc>
                <a:tc>
                  <a:txBody>
                    <a:bodyPr/>
                    <a:lstStyle/>
                    <a:p>
                      <a:endParaRPr lang="fr-FR" sz="1000"/>
                    </a:p>
                  </a:txBody>
                  <a:tcPr/>
                </a:tc>
                <a:tc>
                  <a:txBody>
                    <a:bodyPr/>
                    <a:lstStyle/>
                    <a:p>
                      <a:endParaRPr lang="fr-FR" sz="1000"/>
                    </a:p>
                  </a:txBody>
                  <a:tcPr/>
                </a:tc>
                <a:extLst>
                  <a:ext uri="{0D108BD9-81ED-4DB2-BD59-A6C34878D82A}">
                    <a16:rowId xmlns:a16="http://schemas.microsoft.com/office/drawing/2014/main" val="3415324979"/>
                  </a:ext>
                </a:extLst>
              </a:tr>
              <a:tr h="199948">
                <a:tc>
                  <a:txBody>
                    <a:bodyPr/>
                    <a:lstStyle/>
                    <a:p>
                      <a:r>
                        <a:rPr lang="fr-FR" sz="1000" dirty="0"/>
                        <a:t>OS3 : </a:t>
                      </a:r>
                    </a:p>
                  </a:txBody>
                  <a:tcPr/>
                </a:tc>
                <a:tc>
                  <a:txBody>
                    <a:bodyPr/>
                    <a:lstStyle/>
                    <a:p>
                      <a:endParaRPr lang="fr-FR" sz="1000"/>
                    </a:p>
                  </a:txBody>
                  <a:tcPr/>
                </a:tc>
                <a:tc>
                  <a:txBody>
                    <a:bodyPr/>
                    <a:lstStyle/>
                    <a:p>
                      <a:endParaRPr lang="fr-FR" sz="1000"/>
                    </a:p>
                  </a:txBody>
                  <a:tcPr/>
                </a:tc>
                <a:tc>
                  <a:txBody>
                    <a:bodyPr/>
                    <a:lstStyle/>
                    <a:p>
                      <a:endParaRPr lang="fr-FR" sz="1000"/>
                    </a:p>
                  </a:txBody>
                  <a:tcPr/>
                </a:tc>
                <a:extLst>
                  <a:ext uri="{0D108BD9-81ED-4DB2-BD59-A6C34878D82A}">
                    <a16:rowId xmlns:a16="http://schemas.microsoft.com/office/drawing/2014/main" val="294397124"/>
                  </a:ext>
                </a:extLst>
              </a:tr>
              <a:tr h="199948">
                <a:tc>
                  <a:txBody>
                    <a:bodyPr/>
                    <a:lstStyle/>
                    <a:p>
                      <a:r>
                        <a:rPr lang="fr-FR" sz="1000" dirty="0"/>
                        <a:t>OS4 : </a:t>
                      </a:r>
                    </a:p>
                  </a:txBody>
                  <a:tcPr/>
                </a:tc>
                <a:tc>
                  <a:txBody>
                    <a:bodyPr/>
                    <a:lstStyle/>
                    <a:p>
                      <a:endParaRPr lang="fr-FR" sz="1000" dirty="0"/>
                    </a:p>
                  </a:txBody>
                  <a:tcPr/>
                </a:tc>
                <a:tc>
                  <a:txBody>
                    <a:bodyPr/>
                    <a:lstStyle/>
                    <a:p>
                      <a:endParaRPr lang="fr-FR" sz="1000" dirty="0"/>
                    </a:p>
                  </a:txBody>
                  <a:tcPr/>
                </a:tc>
                <a:tc>
                  <a:txBody>
                    <a:bodyPr/>
                    <a:lstStyle/>
                    <a:p>
                      <a:endParaRPr lang="fr-FR" sz="1000" dirty="0"/>
                    </a:p>
                  </a:txBody>
                  <a:tcPr/>
                </a:tc>
                <a:extLst>
                  <a:ext uri="{0D108BD9-81ED-4DB2-BD59-A6C34878D82A}">
                    <a16:rowId xmlns:a16="http://schemas.microsoft.com/office/drawing/2014/main" val="2789923685"/>
                  </a:ext>
                </a:extLst>
              </a:tr>
              <a:tr h="199948">
                <a:tc>
                  <a:txBody>
                    <a:bodyPr/>
                    <a:lstStyle/>
                    <a:p>
                      <a:r>
                        <a:rPr lang="fr-FR" sz="1000" dirty="0"/>
                        <a:t>0S5 : </a:t>
                      </a:r>
                    </a:p>
                  </a:txBody>
                  <a:tcPr/>
                </a:tc>
                <a:tc>
                  <a:txBody>
                    <a:bodyPr/>
                    <a:lstStyle/>
                    <a:p>
                      <a:endParaRPr lang="fr-FR" sz="1000" dirty="0"/>
                    </a:p>
                  </a:txBody>
                  <a:tcPr/>
                </a:tc>
                <a:tc>
                  <a:txBody>
                    <a:bodyPr/>
                    <a:lstStyle/>
                    <a:p>
                      <a:endParaRPr lang="fr-FR" sz="1000" dirty="0"/>
                    </a:p>
                  </a:txBody>
                  <a:tcPr/>
                </a:tc>
                <a:tc>
                  <a:txBody>
                    <a:bodyPr/>
                    <a:lstStyle/>
                    <a:p>
                      <a:endParaRPr lang="fr-FR" sz="1000" dirty="0"/>
                    </a:p>
                  </a:txBody>
                  <a:tcPr/>
                </a:tc>
                <a:extLst>
                  <a:ext uri="{0D108BD9-81ED-4DB2-BD59-A6C34878D82A}">
                    <a16:rowId xmlns:a16="http://schemas.microsoft.com/office/drawing/2014/main" val="3765277378"/>
                  </a:ext>
                </a:extLst>
              </a:tr>
              <a:tr h="199948">
                <a:tc>
                  <a:txBody>
                    <a:bodyPr/>
                    <a:lstStyle/>
                    <a:p>
                      <a:r>
                        <a:rPr lang="fr-FR" sz="1000" dirty="0"/>
                        <a:t>0S6 : </a:t>
                      </a:r>
                    </a:p>
                  </a:txBody>
                  <a:tcPr/>
                </a:tc>
                <a:tc>
                  <a:txBody>
                    <a:bodyPr/>
                    <a:lstStyle/>
                    <a:p>
                      <a:endParaRPr lang="fr-FR" sz="1000" dirty="0"/>
                    </a:p>
                  </a:txBody>
                  <a:tcPr/>
                </a:tc>
                <a:tc>
                  <a:txBody>
                    <a:bodyPr/>
                    <a:lstStyle/>
                    <a:p>
                      <a:endParaRPr lang="fr-FR" sz="1000" dirty="0"/>
                    </a:p>
                  </a:txBody>
                  <a:tcPr/>
                </a:tc>
                <a:tc>
                  <a:txBody>
                    <a:bodyPr/>
                    <a:lstStyle/>
                    <a:p>
                      <a:endParaRPr lang="fr-FR" sz="1000" dirty="0"/>
                    </a:p>
                  </a:txBody>
                  <a:tcPr/>
                </a:tc>
                <a:extLst>
                  <a:ext uri="{0D108BD9-81ED-4DB2-BD59-A6C34878D82A}">
                    <a16:rowId xmlns:a16="http://schemas.microsoft.com/office/drawing/2014/main" val="1358764481"/>
                  </a:ext>
                </a:extLst>
              </a:tr>
            </a:tbl>
          </a:graphicData>
        </a:graphic>
      </p:graphicFrame>
      <p:graphicFrame>
        <p:nvGraphicFramePr>
          <p:cNvPr id="17" name="Tableau 16">
            <a:extLst>
              <a:ext uri="{FF2B5EF4-FFF2-40B4-BE49-F238E27FC236}">
                <a16:creationId xmlns:a16="http://schemas.microsoft.com/office/drawing/2014/main" id="{3B4F2527-5C3D-098B-62DC-E33F02E58F87}"/>
              </a:ext>
            </a:extLst>
          </p:cNvPr>
          <p:cNvGraphicFramePr>
            <a:graphicFrameLocks noGrp="1"/>
          </p:cNvGraphicFramePr>
          <p:nvPr>
            <p:extLst>
              <p:ext uri="{D42A27DB-BD31-4B8C-83A1-F6EECF244321}">
                <p14:modId xmlns:p14="http://schemas.microsoft.com/office/powerpoint/2010/main" val="1247770218"/>
              </p:ext>
            </p:extLst>
          </p:nvPr>
        </p:nvGraphicFramePr>
        <p:xfrm>
          <a:off x="544517" y="5999601"/>
          <a:ext cx="12482071" cy="998824"/>
        </p:xfrm>
        <a:graphic>
          <a:graphicData uri="http://schemas.openxmlformats.org/drawingml/2006/table">
            <a:tbl>
              <a:tblPr/>
              <a:tblGrid>
                <a:gridCol w="2300450">
                  <a:extLst>
                    <a:ext uri="{9D8B030D-6E8A-4147-A177-3AD203B41FA5}">
                      <a16:colId xmlns:a16="http://schemas.microsoft.com/office/drawing/2014/main" val="1547863502"/>
                    </a:ext>
                  </a:extLst>
                </a:gridCol>
                <a:gridCol w="290481">
                  <a:extLst>
                    <a:ext uri="{9D8B030D-6E8A-4147-A177-3AD203B41FA5}">
                      <a16:colId xmlns:a16="http://schemas.microsoft.com/office/drawing/2014/main" val="3866086303"/>
                    </a:ext>
                  </a:extLst>
                </a:gridCol>
                <a:gridCol w="373200">
                  <a:extLst>
                    <a:ext uri="{9D8B030D-6E8A-4147-A177-3AD203B41FA5}">
                      <a16:colId xmlns:a16="http://schemas.microsoft.com/office/drawing/2014/main" val="3500575337"/>
                    </a:ext>
                  </a:extLst>
                </a:gridCol>
                <a:gridCol w="2023436">
                  <a:extLst>
                    <a:ext uri="{9D8B030D-6E8A-4147-A177-3AD203B41FA5}">
                      <a16:colId xmlns:a16="http://schemas.microsoft.com/office/drawing/2014/main" val="985378967"/>
                    </a:ext>
                  </a:extLst>
                </a:gridCol>
                <a:gridCol w="609179">
                  <a:extLst>
                    <a:ext uri="{9D8B030D-6E8A-4147-A177-3AD203B41FA5}">
                      <a16:colId xmlns:a16="http://schemas.microsoft.com/office/drawing/2014/main" val="855471790"/>
                    </a:ext>
                  </a:extLst>
                </a:gridCol>
                <a:gridCol w="609179">
                  <a:extLst>
                    <a:ext uri="{9D8B030D-6E8A-4147-A177-3AD203B41FA5}">
                      <a16:colId xmlns:a16="http://schemas.microsoft.com/office/drawing/2014/main" val="32788790"/>
                    </a:ext>
                  </a:extLst>
                </a:gridCol>
                <a:gridCol w="609179">
                  <a:extLst>
                    <a:ext uri="{9D8B030D-6E8A-4147-A177-3AD203B41FA5}">
                      <a16:colId xmlns:a16="http://schemas.microsoft.com/office/drawing/2014/main" val="899806141"/>
                    </a:ext>
                  </a:extLst>
                </a:gridCol>
                <a:gridCol w="609179">
                  <a:extLst>
                    <a:ext uri="{9D8B030D-6E8A-4147-A177-3AD203B41FA5}">
                      <a16:colId xmlns:a16="http://schemas.microsoft.com/office/drawing/2014/main" val="2340816720"/>
                    </a:ext>
                  </a:extLst>
                </a:gridCol>
                <a:gridCol w="609179">
                  <a:extLst>
                    <a:ext uri="{9D8B030D-6E8A-4147-A177-3AD203B41FA5}">
                      <a16:colId xmlns:a16="http://schemas.microsoft.com/office/drawing/2014/main" val="2270263661"/>
                    </a:ext>
                  </a:extLst>
                </a:gridCol>
                <a:gridCol w="609179">
                  <a:extLst>
                    <a:ext uri="{9D8B030D-6E8A-4147-A177-3AD203B41FA5}">
                      <a16:colId xmlns:a16="http://schemas.microsoft.com/office/drawing/2014/main" val="888383927"/>
                    </a:ext>
                  </a:extLst>
                </a:gridCol>
                <a:gridCol w="609179">
                  <a:extLst>
                    <a:ext uri="{9D8B030D-6E8A-4147-A177-3AD203B41FA5}">
                      <a16:colId xmlns:a16="http://schemas.microsoft.com/office/drawing/2014/main" val="512339533"/>
                    </a:ext>
                  </a:extLst>
                </a:gridCol>
                <a:gridCol w="609179">
                  <a:extLst>
                    <a:ext uri="{9D8B030D-6E8A-4147-A177-3AD203B41FA5}">
                      <a16:colId xmlns:a16="http://schemas.microsoft.com/office/drawing/2014/main" val="211261123"/>
                    </a:ext>
                  </a:extLst>
                </a:gridCol>
                <a:gridCol w="609179">
                  <a:extLst>
                    <a:ext uri="{9D8B030D-6E8A-4147-A177-3AD203B41FA5}">
                      <a16:colId xmlns:a16="http://schemas.microsoft.com/office/drawing/2014/main" val="1217977948"/>
                    </a:ext>
                  </a:extLst>
                </a:gridCol>
                <a:gridCol w="609179">
                  <a:extLst>
                    <a:ext uri="{9D8B030D-6E8A-4147-A177-3AD203B41FA5}">
                      <a16:colId xmlns:a16="http://schemas.microsoft.com/office/drawing/2014/main" val="748631777"/>
                    </a:ext>
                  </a:extLst>
                </a:gridCol>
                <a:gridCol w="609179">
                  <a:extLst>
                    <a:ext uri="{9D8B030D-6E8A-4147-A177-3AD203B41FA5}">
                      <a16:colId xmlns:a16="http://schemas.microsoft.com/office/drawing/2014/main" val="3853596606"/>
                    </a:ext>
                  </a:extLst>
                </a:gridCol>
                <a:gridCol w="793535">
                  <a:extLst>
                    <a:ext uri="{9D8B030D-6E8A-4147-A177-3AD203B41FA5}">
                      <a16:colId xmlns:a16="http://schemas.microsoft.com/office/drawing/2014/main" val="1531122552"/>
                    </a:ext>
                  </a:extLst>
                </a:gridCol>
              </a:tblGrid>
              <a:tr h="114651">
                <a:tc>
                  <a:txBody>
                    <a:bodyPr/>
                    <a:lstStyle/>
                    <a:p>
                      <a:pPr algn="l" fontAlgn="b"/>
                      <a:r>
                        <a:rPr lang="fr-FR" sz="900" b="1" i="0" u="none" strike="noStrike">
                          <a:solidFill>
                            <a:srgbClr val="000000"/>
                          </a:solidFill>
                          <a:effectLst/>
                          <a:latin typeface="Calibri" panose="020F0502020204030204" pitchFamily="34" charset="0"/>
                        </a:rPr>
                        <a:t>Tab 1 : Synthèse prévisions financières</a:t>
                      </a:r>
                    </a:p>
                  </a:txBody>
                  <a:tcPr marL="3953" marR="3953" marT="395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fr-FR" sz="900" b="1" i="0" u="none" strike="noStrike">
                          <a:solidFill>
                            <a:srgbClr val="000000"/>
                          </a:solidFill>
                          <a:effectLst/>
                          <a:latin typeface="Calibri" panose="020F0502020204030204" pitchFamily="34" charset="0"/>
                        </a:rPr>
                        <a:t> </a:t>
                      </a:r>
                    </a:p>
                  </a:txBody>
                  <a:tcPr marL="3953" marR="3953" marT="395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fr-FR" sz="900" b="1" i="0" u="none" strike="noStrike">
                          <a:solidFill>
                            <a:srgbClr val="000000"/>
                          </a:solidFill>
                          <a:effectLst/>
                          <a:latin typeface="Calibri" panose="020F0502020204030204" pitchFamily="34" charset="0"/>
                        </a:rPr>
                        <a:t> </a:t>
                      </a:r>
                    </a:p>
                  </a:txBody>
                  <a:tcPr marL="3953" marR="3953" marT="395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900" b="1" i="0" u="none" strike="noStrike">
                          <a:solidFill>
                            <a:srgbClr val="000000"/>
                          </a:solidFill>
                          <a:effectLst/>
                          <a:latin typeface="Calibri" panose="020F0502020204030204" pitchFamily="34" charset="0"/>
                        </a:rPr>
                        <a:t>M1</a:t>
                      </a:r>
                    </a:p>
                  </a:txBody>
                  <a:tcPr marL="3953" marR="3953" marT="395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900" b="1" i="0" u="none" strike="noStrike">
                          <a:solidFill>
                            <a:srgbClr val="000000"/>
                          </a:solidFill>
                          <a:effectLst/>
                          <a:latin typeface="Calibri" panose="020F0502020204030204" pitchFamily="34" charset="0"/>
                        </a:rPr>
                        <a:t>M2</a:t>
                      </a:r>
                    </a:p>
                  </a:txBody>
                  <a:tcPr marL="3953" marR="3953" marT="395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900" b="1" i="0" u="none" strike="noStrike">
                          <a:solidFill>
                            <a:srgbClr val="000000"/>
                          </a:solidFill>
                          <a:effectLst/>
                          <a:latin typeface="Calibri" panose="020F0502020204030204" pitchFamily="34" charset="0"/>
                        </a:rPr>
                        <a:t>M3</a:t>
                      </a:r>
                    </a:p>
                  </a:txBody>
                  <a:tcPr marL="3953" marR="3953" marT="395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900" b="1" i="0" u="none" strike="noStrike">
                          <a:solidFill>
                            <a:srgbClr val="000000"/>
                          </a:solidFill>
                          <a:effectLst/>
                          <a:latin typeface="Calibri" panose="020F0502020204030204" pitchFamily="34" charset="0"/>
                        </a:rPr>
                        <a:t>M4</a:t>
                      </a:r>
                    </a:p>
                  </a:txBody>
                  <a:tcPr marL="3953" marR="3953" marT="395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900" b="1" i="0" u="none" strike="noStrike">
                          <a:solidFill>
                            <a:srgbClr val="000000"/>
                          </a:solidFill>
                          <a:effectLst/>
                          <a:latin typeface="Calibri" panose="020F0502020204030204" pitchFamily="34" charset="0"/>
                        </a:rPr>
                        <a:t>M5</a:t>
                      </a:r>
                    </a:p>
                  </a:txBody>
                  <a:tcPr marL="3953" marR="3953" marT="395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900" b="1" i="0" u="none" strike="noStrike">
                          <a:solidFill>
                            <a:srgbClr val="000000"/>
                          </a:solidFill>
                          <a:effectLst/>
                          <a:latin typeface="Calibri" panose="020F0502020204030204" pitchFamily="34" charset="0"/>
                        </a:rPr>
                        <a:t>M6</a:t>
                      </a:r>
                    </a:p>
                  </a:txBody>
                  <a:tcPr marL="3953" marR="3953" marT="395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900" b="1" i="0" u="none" strike="noStrike">
                          <a:solidFill>
                            <a:srgbClr val="000000"/>
                          </a:solidFill>
                          <a:effectLst/>
                          <a:latin typeface="Calibri" panose="020F0502020204030204" pitchFamily="34" charset="0"/>
                        </a:rPr>
                        <a:t>M7</a:t>
                      </a:r>
                    </a:p>
                  </a:txBody>
                  <a:tcPr marL="3953" marR="3953" marT="395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900" b="1" i="0" u="none" strike="noStrike">
                          <a:solidFill>
                            <a:srgbClr val="000000"/>
                          </a:solidFill>
                          <a:effectLst/>
                          <a:latin typeface="Calibri" panose="020F0502020204030204" pitchFamily="34" charset="0"/>
                        </a:rPr>
                        <a:t>M8</a:t>
                      </a:r>
                    </a:p>
                  </a:txBody>
                  <a:tcPr marL="3953" marR="3953" marT="395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900" b="1" i="0" u="none" strike="noStrike">
                          <a:solidFill>
                            <a:srgbClr val="000000"/>
                          </a:solidFill>
                          <a:effectLst/>
                          <a:latin typeface="Calibri" panose="020F0502020204030204" pitchFamily="34" charset="0"/>
                        </a:rPr>
                        <a:t>M9</a:t>
                      </a:r>
                    </a:p>
                  </a:txBody>
                  <a:tcPr marL="3953" marR="3953" marT="395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900" b="1" i="0" u="none" strike="noStrike">
                          <a:solidFill>
                            <a:srgbClr val="000000"/>
                          </a:solidFill>
                          <a:effectLst/>
                          <a:latin typeface="Calibri" panose="020F0502020204030204" pitchFamily="34" charset="0"/>
                        </a:rPr>
                        <a:t>M10</a:t>
                      </a:r>
                    </a:p>
                  </a:txBody>
                  <a:tcPr marL="3953" marR="3953" marT="395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900" b="1" i="0" u="none" strike="noStrike">
                          <a:solidFill>
                            <a:srgbClr val="000000"/>
                          </a:solidFill>
                          <a:effectLst/>
                          <a:latin typeface="Calibri" panose="020F0502020204030204" pitchFamily="34" charset="0"/>
                        </a:rPr>
                        <a:t>M11</a:t>
                      </a:r>
                    </a:p>
                  </a:txBody>
                  <a:tcPr marL="3953" marR="3953" marT="395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900" b="1" i="0" u="none" strike="noStrike">
                          <a:solidFill>
                            <a:srgbClr val="000000"/>
                          </a:solidFill>
                          <a:effectLst/>
                          <a:latin typeface="Calibri" panose="020F0502020204030204" pitchFamily="34" charset="0"/>
                        </a:rPr>
                        <a:t>M12</a:t>
                      </a:r>
                    </a:p>
                  </a:txBody>
                  <a:tcPr marL="3953" marR="3953" marT="395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900" b="1" i="0" u="none" strike="noStrike">
                          <a:solidFill>
                            <a:srgbClr val="000000"/>
                          </a:solidFill>
                          <a:effectLst/>
                          <a:latin typeface="Calibri" panose="020F0502020204030204" pitchFamily="34" charset="0"/>
                        </a:rPr>
                        <a:t>Total</a:t>
                      </a:r>
                    </a:p>
                  </a:txBody>
                  <a:tcPr marL="3953" marR="3953" marT="3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32244448"/>
                  </a:ext>
                </a:extLst>
              </a:tr>
              <a:tr h="114651">
                <a:tc>
                  <a:txBody>
                    <a:bodyPr/>
                    <a:lstStyle/>
                    <a:p>
                      <a:pPr algn="l" fontAlgn="b"/>
                      <a:r>
                        <a:rPr lang="fr-FR" sz="900" b="1" i="0" u="none" strike="noStrike">
                          <a:solidFill>
                            <a:srgbClr val="000000"/>
                          </a:solidFill>
                          <a:effectLst/>
                          <a:latin typeface="Calibri" panose="020F0502020204030204" pitchFamily="34" charset="0"/>
                        </a:rPr>
                        <a:t>Revenus</a:t>
                      </a:r>
                    </a:p>
                  </a:txBody>
                  <a:tcPr marL="3953" marR="3953" marT="395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9E1F2"/>
                    </a:solidFill>
                  </a:tcPr>
                </a:tc>
                <a:tc>
                  <a:txBody>
                    <a:bodyPr/>
                    <a:lstStyle/>
                    <a:p>
                      <a:pPr algn="l" fontAlgn="b"/>
                      <a:r>
                        <a:rPr lang="fr-FR" sz="900" b="0" i="0" u="none" strike="noStrike">
                          <a:solidFill>
                            <a:srgbClr val="000000"/>
                          </a:solidFill>
                          <a:effectLst/>
                          <a:latin typeface="Calibri" panose="020F0502020204030204" pitchFamily="34" charset="0"/>
                        </a:rPr>
                        <a:t>F CFA</a:t>
                      </a:r>
                    </a:p>
                  </a:txBody>
                  <a:tcPr marL="3953" marR="3953" marT="395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9E1F2"/>
                    </a:solidFill>
                  </a:tcPr>
                </a:tc>
                <a:tc>
                  <a:txBody>
                    <a:bodyPr/>
                    <a:lstStyle/>
                    <a:p>
                      <a:pPr algn="l" fontAlgn="b"/>
                      <a:r>
                        <a:rPr lang="fr-FR" sz="900" b="0" i="0" u="none" strike="noStrike">
                          <a:solidFill>
                            <a:srgbClr val="000000"/>
                          </a:solidFill>
                          <a:effectLst/>
                          <a:latin typeface="Calibri" panose="020F0502020204030204" pitchFamily="34" charset="0"/>
                        </a:rPr>
                        <a:t> </a:t>
                      </a:r>
                    </a:p>
                  </a:txBody>
                  <a:tcPr marL="3953" marR="3953" marT="395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9E1F2"/>
                    </a:solidFill>
                  </a:tcPr>
                </a:tc>
                <a:tc>
                  <a:txBody>
                    <a:bodyPr/>
                    <a:lstStyle/>
                    <a:p>
                      <a:pPr algn="r" fontAlgn="ctr"/>
                      <a:r>
                        <a:rPr lang="fr-FR" sz="900" b="1" i="0" u="none" strike="noStrike">
                          <a:solidFill>
                            <a:srgbClr val="000000"/>
                          </a:solidFill>
                          <a:effectLst/>
                          <a:latin typeface="Calibri" panose="020F0502020204030204" pitchFamily="34" charset="0"/>
                        </a:rPr>
                        <a:t>0</a:t>
                      </a:r>
                    </a:p>
                  </a:txBody>
                  <a:tcPr marL="3953" marR="3953" marT="395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9E1F2"/>
                    </a:solidFill>
                  </a:tcPr>
                </a:tc>
                <a:tc>
                  <a:txBody>
                    <a:bodyPr/>
                    <a:lstStyle/>
                    <a:p>
                      <a:pPr algn="r" fontAlgn="ctr"/>
                      <a:r>
                        <a:rPr lang="fr-FR" sz="900" b="1" i="0" u="none" strike="noStrike">
                          <a:solidFill>
                            <a:srgbClr val="000000"/>
                          </a:solidFill>
                          <a:effectLst/>
                          <a:latin typeface="Calibri" panose="020F0502020204030204" pitchFamily="34" charset="0"/>
                        </a:rPr>
                        <a:t>0</a:t>
                      </a:r>
                    </a:p>
                  </a:txBody>
                  <a:tcPr marL="3953" marR="3953" marT="395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9E1F2"/>
                    </a:solidFill>
                  </a:tcPr>
                </a:tc>
                <a:tc>
                  <a:txBody>
                    <a:bodyPr/>
                    <a:lstStyle/>
                    <a:p>
                      <a:pPr algn="r" fontAlgn="ctr"/>
                      <a:r>
                        <a:rPr lang="fr-FR" sz="900" b="1" i="0" u="none" strike="noStrike">
                          <a:solidFill>
                            <a:srgbClr val="000000"/>
                          </a:solidFill>
                          <a:effectLst/>
                          <a:latin typeface="Calibri" panose="020F0502020204030204" pitchFamily="34" charset="0"/>
                        </a:rPr>
                        <a:t>0</a:t>
                      </a:r>
                    </a:p>
                  </a:txBody>
                  <a:tcPr marL="3953" marR="3953" marT="395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9E1F2"/>
                    </a:solidFill>
                  </a:tcPr>
                </a:tc>
                <a:tc>
                  <a:txBody>
                    <a:bodyPr/>
                    <a:lstStyle/>
                    <a:p>
                      <a:pPr algn="r" fontAlgn="ctr"/>
                      <a:r>
                        <a:rPr lang="fr-FR" sz="900" b="1" i="0" u="none" strike="noStrike">
                          <a:solidFill>
                            <a:srgbClr val="000000"/>
                          </a:solidFill>
                          <a:effectLst/>
                          <a:latin typeface="Calibri" panose="020F0502020204030204" pitchFamily="34" charset="0"/>
                        </a:rPr>
                        <a:t>0</a:t>
                      </a:r>
                    </a:p>
                  </a:txBody>
                  <a:tcPr marL="3953" marR="3953" marT="395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9E1F2"/>
                    </a:solidFill>
                  </a:tcPr>
                </a:tc>
                <a:tc>
                  <a:txBody>
                    <a:bodyPr/>
                    <a:lstStyle/>
                    <a:p>
                      <a:pPr algn="r" fontAlgn="ctr"/>
                      <a:r>
                        <a:rPr lang="fr-FR" sz="900" b="1" i="0" u="none" strike="noStrike">
                          <a:solidFill>
                            <a:srgbClr val="000000"/>
                          </a:solidFill>
                          <a:effectLst/>
                          <a:latin typeface="Calibri" panose="020F0502020204030204" pitchFamily="34" charset="0"/>
                        </a:rPr>
                        <a:t>0</a:t>
                      </a:r>
                    </a:p>
                  </a:txBody>
                  <a:tcPr marL="3953" marR="3953" marT="395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9E1F2"/>
                    </a:solidFill>
                  </a:tcPr>
                </a:tc>
                <a:tc>
                  <a:txBody>
                    <a:bodyPr/>
                    <a:lstStyle/>
                    <a:p>
                      <a:pPr algn="r" fontAlgn="ctr"/>
                      <a:r>
                        <a:rPr lang="fr-FR" sz="900" b="1" i="0" u="none" strike="noStrike">
                          <a:solidFill>
                            <a:srgbClr val="000000"/>
                          </a:solidFill>
                          <a:effectLst/>
                          <a:latin typeface="Calibri" panose="020F0502020204030204" pitchFamily="34" charset="0"/>
                        </a:rPr>
                        <a:t>0</a:t>
                      </a:r>
                    </a:p>
                  </a:txBody>
                  <a:tcPr marL="3953" marR="3953" marT="395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9E1F2"/>
                    </a:solidFill>
                  </a:tcPr>
                </a:tc>
                <a:tc>
                  <a:txBody>
                    <a:bodyPr/>
                    <a:lstStyle/>
                    <a:p>
                      <a:pPr algn="r" fontAlgn="ctr"/>
                      <a:r>
                        <a:rPr lang="fr-FR" sz="900" b="1" i="0" u="none" strike="noStrike">
                          <a:solidFill>
                            <a:srgbClr val="000000"/>
                          </a:solidFill>
                          <a:effectLst/>
                          <a:latin typeface="Calibri" panose="020F0502020204030204" pitchFamily="34" charset="0"/>
                        </a:rPr>
                        <a:t>0</a:t>
                      </a:r>
                    </a:p>
                  </a:txBody>
                  <a:tcPr marL="3953" marR="3953" marT="395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9E1F2"/>
                    </a:solidFill>
                  </a:tcPr>
                </a:tc>
                <a:tc>
                  <a:txBody>
                    <a:bodyPr/>
                    <a:lstStyle/>
                    <a:p>
                      <a:pPr algn="r" fontAlgn="ctr"/>
                      <a:r>
                        <a:rPr lang="fr-FR" sz="900" b="1" i="0" u="none" strike="noStrike">
                          <a:solidFill>
                            <a:srgbClr val="000000"/>
                          </a:solidFill>
                          <a:effectLst/>
                          <a:latin typeface="Calibri" panose="020F0502020204030204" pitchFamily="34" charset="0"/>
                        </a:rPr>
                        <a:t>0</a:t>
                      </a:r>
                    </a:p>
                  </a:txBody>
                  <a:tcPr marL="3953" marR="3953" marT="395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9E1F2"/>
                    </a:solidFill>
                  </a:tcPr>
                </a:tc>
                <a:tc>
                  <a:txBody>
                    <a:bodyPr/>
                    <a:lstStyle/>
                    <a:p>
                      <a:pPr algn="r" fontAlgn="ctr"/>
                      <a:r>
                        <a:rPr lang="fr-FR" sz="900" b="1" i="0" u="none" strike="noStrike">
                          <a:solidFill>
                            <a:srgbClr val="000000"/>
                          </a:solidFill>
                          <a:effectLst/>
                          <a:latin typeface="Calibri" panose="020F0502020204030204" pitchFamily="34" charset="0"/>
                        </a:rPr>
                        <a:t>0</a:t>
                      </a:r>
                    </a:p>
                  </a:txBody>
                  <a:tcPr marL="3953" marR="3953" marT="395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9E1F2"/>
                    </a:solidFill>
                  </a:tcPr>
                </a:tc>
                <a:tc>
                  <a:txBody>
                    <a:bodyPr/>
                    <a:lstStyle/>
                    <a:p>
                      <a:pPr algn="r" fontAlgn="ctr"/>
                      <a:r>
                        <a:rPr lang="fr-FR" sz="900" b="1" i="0" u="none" strike="noStrike">
                          <a:solidFill>
                            <a:srgbClr val="000000"/>
                          </a:solidFill>
                          <a:effectLst/>
                          <a:latin typeface="Calibri" panose="020F0502020204030204" pitchFamily="34" charset="0"/>
                        </a:rPr>
                        <a:t>0</a:t>
                      </a:r>
                    </a:p>
                  </a:txBody>
                  <a:tcPr marL="3953" marR="3953" marT="395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9E1F2"/>
                    </a:solidFill>
                  </a:tcPr>
                </a:tc>
                <a:tc>
                  <a:txBody>
                    <a:bodyPr/>
                    <a:lstStyle/>
                    <a:p>
                      <a:pPr algn="r" fontAlgn="ctr"/>
                      <a:r>
                        <a:rPr lang="fr-FR" sz="900" b="1" i="0" u="none" strike="noStrike">
                          <a:solidFill>
                            <a:srgbClr val="000000"/>
                          </a:solidFill>
                          <a:effectLst/>
                          <a:latin typeface="Calibri" panose="020F0502020204030204" pitchFamily="34" charset="0"/>
                        </a:rPr>
                        <a:t>0</a:t>
                      </a:r>
                    </a:p>
                  </a:txBody>
                  <a:tcPr marL="3953" marR="3953" marT="395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9E1F2"/>
                    </a:solidFill>
                  </a:tcPr>
                </a:tc>
                <a:tc>
                  <a:txBody>
                    <a:bodyPr/>
                    <a:lstStyle/>
                    <a:p>
                      <a:pPr algn="r" fontAlgn="ctr"/>
                      <a:r>
                        <a:rPr lang="fr-FR" sz="900" b="1" i="0" u="none" strike="noStrike">
                          <a:solidFill>
                            <a:srgbClr val="000000"/>
                          </a:solidFill>
                          <a:effectLst/>
                          <a:latin typeface="Calibri" panose="020F0502020204030204" pitchFamily="34" charset="0"/>
                        </a:rPr>
                        <a:t>0</a:t>
                      </a:r>
                    </a:p>
                  </a:txBody>
                  <a:tcPr marL="3953" marR="3953" marT="395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9E1F2"/>
                    </a:solidFill>
                  </a:tcPr>
                </a:tc>
                <a:tc>
                  <a:txBody>
                    <a:bodyPr/>
                    <a:lstStyle/>
                    <a:p>
                      <a:pPr algn="r" fontAlgn="ctr"/>
                      <a:r>
                        <a:rPr lang="fr-FR" sz="900" b="1" i="0" u="none" strike="noStrike">
                          <a:solidFill>
                            <a:srgbClr val="000000"/>
                          </a:solidFill>
                          <a:effectLst/>
                          <a:latin typeface="Calibri" panose="020F0502020204030204" pitchFamily="34" charset="0"/>
                        </a:rPr>
                        <a:t>0</a:t>
                      </a:r>
                    </a:p>
                  </a:txBody>
                  <a:tcPr marL="3953" marR="3953" marT="39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9E1F2"/>
                    </a:solidFill>
                  </a:tcPr>
                </a:tc>
                <a:extLst>
                  <a:ext uri="{0D108BD9-81ED-4DB2-BD59-A6C34878D82A}">
                    <a16:rowId xmlns:a16="http://schemas.microsoft.com/office/drawing/2014/main" val="3706273181"/>
                  </a:ext>
                </a:extLst>
              </a:tr>
              <a:tr h="152146">
                <a:tc>
                  <a:txBody>
                    <a:bodyPr/>
                    <a:lstStyle/>
                    <a:p>
                      <a:pPr algn="l" fontAlgn="b"/>
                      <a:r>
                        <a:rPr lang="fr-FR" sz="900" b="0" i="0" u="none" strike="noStrike">
                          <a:solidFill>
                            <a:srgbClr val="000000"/>
                          </a:solidFill>
                          <a:effectLst/>
                          <a:latin typeface="Calibri" panose="020F0502020204030204" pitchFamily="34" charset="0"/>
                        </a:rPr>
                        <a:t>Dépenses d'exploitation</a:t>
                      </a:r>
                    </a:p>
                  </a:txBody>
                  <a:tcPr marL="3953" marR="3953" marT="395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a:noFill/>
                    </a:lnB>
                    <a:noFill/>
                  </a:tcPr>
                </a:tc>
                <a:tc>
                  <a:txBody>
                    <a:bodyPr/>
                    <a:lstStyle/>
                    <a:p>
                      <a:pPr algn="l" fontAlgn="b"/>
                      <a:r>
                        <a:rPr lang="fr-FR" sz="900" b="0" i="0" u="none" strike="noStrike">
                          <a:solidFill>
                            <a:srgbClr val="000000"/>
                          </a:solidFill>
                          <a:effectLst/>
                          <a:latin typeface="Calibri" panose="020F0502020204030204" pitchFamily="34" charset="0"/>
                        </a:rPr>
                        <a:t>F CFA</a:t>
                      </a:r>
                    </a:p>
                  </a:txBody>
                  <a:tcPr marL="3953" marR="3953" marT="3953" marB="0" anchor="b">
                    <a:lnL>
                      <a:noFill/>
                    </a:lnL>
                    <a:lnR>
                      <a:noFill/>
                    </a:lnR>
                    <a:lnT w="6350" cap="flat" cmpd="sng" algn="ctr">
                      <a:solidFill>
                        <a:srgbClr val="000000"/>
                      </a:solidFill>
                      <a:prstDash val="dot"/>
                      <a:round/>
                      <a:headEnd type="none" w="med" len="med"/>
                      <a:tailEnd type="none" w="med" len="med"/>
                    </a:lnT>
                    <a:lnB>
                      <a:noFill/>
                    </a:lnB>
                    <a:noFill/>
                  </a:tcPr>
                </a:tc>
                <a:tc>
                  <a:txBody>
                    <a:bodyPr/>
                    <a:lstStyle/>
                    <a:p>
                      <a:pPr algn="l" fontAlgn="b"/>
                      <a:endParaRPr lang="fr-FR" sz="900" b="0" i="0" u="none" strike="noStrike">
                        <a:solidFill>
                          <a:srgbClr val="000000"/>
                        </a:solidFill>
                        <a:effectLst/>
                        <a:latin typeface="Calibri" panose="020F0502020204030204" pitchFamily="34" charset="0"/>
                      </a:endParaRPr>
                    </a:p>
                  </a:txBody>
                  <a:tcPr marL="3953" marR="3953" marT="3953" marB="0" anchor="b">
                    <a:lnL>
                      <a:noFill/>
                    </a:lnL>
                    <a:lnR>
                      <a:noFill/>
                    </a:lnR>
                    <a:lnT w="6350" cap="flat" cmpd="sng" algn="ctr">
                      <a:solidFill>
                        <a:srgbClr val="000000"/>
                      </a:solidFill>
                      <a:prstDash val="dot"/>
                      <a:round/>
                      <a:headEnd type="none" w="med" len="med"/>
                      <a:tailEnd type="none" w="med" len="med"/>
                    </a:lnT>
                    <a:lnB>
                      <a:noFill/>
                    </a:lnB>
                    <a:noFill/>
                  </a:tcPr>
                </a:tc>
                <a:tc>
                  <a:txBody>
                    <a:bodyPr/>
                    <a:lstStyle/>
                    <a:p>
                      <a:pPr algn="r" fontAlgn="b"/>
                      <a:r>
                        <a:rPr lang="fr-FR" sz="900" b="0" i="0" u="none" strike="noStrike">
                          <a:solidFill>
                            <a:srgbClr val="000000"/>
                          </a:solidFill>
                          <a:effectLst/>
                          <a:latin typeface="Calibri" panose="020F0502020204030204" pitchFamily="34" charset="0"/>
                        </a:rPr>
                        <a:t>0</a:t>
                      </a:r>
                    </a:p>
                  </a:txBody>
                  <a:tcPr marL="3953" marR="3953" marT="3953" marB="0" anchor="b">
                    <a:lnL>
                      <a:noFill/>
                    </a:lnL>
                    <a:lnR>
                      <a:noFill/>
                    </a:lnR>
                    <a:lnT w="6350" cap="flat" cmpd="sng" algn="ctr">
                      <a:solidFill>
                        <a:srgbClr val="000000"/>
                      </a:solidFill>
                      <a:prstDash val="dot"/>
                      <a:round/>
                      <a:headEnd type="none" w="med" len="med"/>
                      <a:tailEnd type="none" w="med" len="med"/>
                    </a:lnT>
                    <a:lnB>
                      <a:noFill/>
                    </a:lnB>
                    <a:noFill/>
                  </a:tcPr>
                </a:tc>
                <a:tc>
                  <a:txBody>
                    <a:bodyPr/>
                    <a:lstStyle/>
                    <a:p>
                      <a:pPr algn="r" fontAlgn="b"/>
                      <a:r>
                        <a:rPr lang="fr-FR" sz="900" b="0" i="0" u="none" strike="noStrike">
                          <a:solidFill>
                            <a:srgbClr val="000000"/>
                          </a:solidFill>
                          <a:effectLst/>
                          <a:latin typeface="Calibri" panose="020F0502020204030204" pitchFamily="34" charset="0"/>
                        </a:rPr>
                        <a:t>0</a:t>
                      </a:r>
                    </a:p>
                  </a:txBody>
                  <a:tcPr marL="3953" marR="3953" marT="3953" marB="0" anchor="b">
                    <a:lnL>
                      <a:noFill/>
                    </a:lnL>
                    <a:lnR>
                      <a:noFill/>
                    </a:lnR>
                    <a:lnT w="6350" cap="flat" cmpd="sng" algn="ctr">
                      <a:solidFill>
                        <a:srgbClr val="000000"/>
                      </a:solidFill>
                      <a:prstDash val="dot"/>
                      <a:round/>
                      <a:headEnd type="none" w="med" len="med"/>
                      <a:tailEnd type="none" w="med" len="med"/>
                    </a:lnT>
                    <a:lnB>
                      <a:noFill/>
                    </a:lnB>
                    <a:noFill/>
                  </a:tcPr>
                </a:tc>
                <a:tc>
                  <a:txBody>
                    <a:bodyPr/>
                    <a:lstStyle/>
                    <a:p>
                      <a:pPr algn="r" fontAlgn="b"/>
                      <a:r>
                        <a:rPr lang="fr-FR" sz="900" b="0" i="0" u="none" strike="noStrike">
                          <a:solidFill>
                            <a:srgbClr val="000000"/>
                          </a:solidFill>
                          <a:effectLst/>
                          <a:latin typeface="Calibri" panose="020F0502020204030204" pitchFamily="34" charset="0"/>
                        </a:rPr>
                        <a:t>0</a:t>
                      </a:r>
                    </a:p>
                  </a:txBody>
                  <a:tcPr marL="3953" marR="3953" marT="3953" marB="0" anchor="b">
                    <a:lnL>
                      <a:noFill/>
                    </a:lnL>
                    <a:lnR>
                      <a:noFill/>
                    </a:lnR>
                    <a:lnT w="6350" cap="flat" cmpd="sng" algn="ctr">
                      <a:solidFill>
                        <a:srgbClr val="000000"/>
                      </a:solidFill>
                      <a:prstDash val="dot"/>
                      <a:round/>
                      <a:headEnd type="none" w="med" len="med"/>
                      <a:tailEnd type="none" w="med" len="med"/>
                    </a:lnT>
                    <a:lnB>
                      <a:noFill/>
                    </a:lnB>
                    <a:noFill/>
                  </a:tcPr>
                </a:tc>
                <a:tc>
                  <a:txBody>
                    <a:bodyPr/>
                    <a:lstStyle/>
                    <a:p>
                      <a:pPr algn="r" fontAlgn="b"/>
                      <a:r>
                        <a:rPr lang="fr-FR" sz="900" b="0" i="0" u="none" strike="noStrike">
                          <a:solidFill>
                            <a:srgbClr val="000000"/>
                          </a:solidFill>
                          <a:effectLst/>
                          <a:latin typeface="Calibri" panose="020F0502020204030204" pitchFamily="34" charset="0"/>
                        </a:rPr>
                        <a:t>0</a:t>
                      </a:r>
                    </a:p>
                  </a:txBody>
                  <a:tcPr marL="3953" marR="3953" marT="3953" marB="0" anchor="b">
                    <a:lnL>
                      <a:noFill/>
                    </a:lnL>
                    <a:lnR>
                      <a:noFill/>
                    </a:lnR>
                    <a:lnT w="6350" cap="flat" cmpd="sng" algn="ctr">
                      <a:solidFill>
                        <a:srgbClr val="000000"/>
                      </a:solidFill>
                      <a:prstDash val="dot"/>
                      <a:round/>
                      <a:headEnd type="none" w="med" len="med"/>
                      <a:tailEnd type="none" w="med" len="med"/>
                    </a:lnT>
                    <a:lnB>
                      <a:noFill/>
                    </a:lnB>
                    <a:noFill/>
                  </a:tcPr>
                </a:tc>
                <a:tc>
                  <a:txBody>
                    <a:bodyPr/>
                    <a:lstStyle/>
                    <a:p>
                      <a:pPr algn="r" fontAlgn="b"/>
                      <a:r>
                        <a:rPr lang="fr-FR" sz="900" b="0" i="0" u="none" strike="noStrike">
                          <a:solidFill>
                            <a:srgbClr val="000000"/>
                          </a:solidFill>
                          <a:effectLst/>
                          <a:latin typeface="Calibri" panose="020F0502020204030204" pitchFamily="34" charset="0"/>
                        </a:rPr>
                        <a:t>0</a:t>
                      </a:r>
                    </a:p>
                  </a:txBody>
                  <a:tcPr marL="3953" marR="3953" marT="3953" marB="0" anchor="b">
                    <a:lnL>
                      <a:noFill/>
                    </a:lnL>
                    <a:lnR>
                      <a:noFill/>
                    </a:lnR>
                    <a:lnT w="6350" cap="flat" cmpd="sng" algn="ctr">
                      <a:solidFill>
                        <a:srgbClr val="000000"/>
                      </a:solidFill>
                      <a:prstDash val="dot"/>
                      <a:round/>
                      <a:headEnd type="none" w="med" len="med"/>
                      <a:tailEnd type="none" w="med" len="med"/>
                    </a:lnT>
                    <a:lnB>
                      <a:noFill/>
                    </a:lnB>
                    <a:noFill/>
                  </a:tcPr>
                </a:tc>
                <a:tc>
                  <a:txBody>
                    <a:bodyPr/>
                    <a:lstStyle/>
                    <a:p>
                      <a:pPr algn="r" fontAlgn="b"/>
                      <a:r>
                        <a:rPr lang="fr-FR" sz="900" b="0" i="0" u="none" strike="noStrike">
                          <a:solidFill>
                            <a:srgbClr val="000000"/>
                          </a:solidFill>
                          <a:effectLst/>
                          <a:latin typeface="Calibri" panose="020F0502020204030204" pitchFamily="34" charset="0"/>
                        </a:rPr>
                        <a:t>0</a:t>
                      </a:r>
                    </a:p>
                  </a:txBody>
                  <a:tcPr marL="3953" marR="3953" marT="3953" marB="0" anchor="b">
                    <a:lnL>
                      <a:noFill/>
                    </a:lnL>
                    <a:lnR>
                      <a:noFill/>
                    </a:lnR>
                    <a:lnT w="6350" cap="flat" cmpd="sng" algn="ctr">
                      <a:solidFill>
                        <a:srgbClr val="000000"/>
                      </a:solidFill>
                      <a:prstDash val="dot"/>
                      <a:round/>
                      <a:headEnd type="none" w="med" len="med"/>
                      <a:tailEnd type="none" w="med" len="med"/>
                    </a:lnT>
                    <a:lnB>
                      <a:noFill/>
                    </a:lnB>
                    <a:noFill/>
                  </a:tcPr>
                </a:tc>
                <a:tc>
                  <a:txBody>
                    <a:bodyPr/>
                    <a:lstStyle/>
                    <a:p>
                      <a:pPr algn="r" fontAlgn="b"/>
                      <a:r>
                        <a:rPr lang="fr-FR" sz="900" b="0" i="0" u="none" strike="noStrike">
                          <a:solidFill>
                            <a:srgbClr val="000000"/>
                          </a:solidFill>
                          <a:effectLst/>
                          <a:latin typeface="Calibri" panose="020F0502020204030204" pitchFamily="34" charset="0"/>
                        </a:rPr>
                        <a:t>0</a:t>
                      </a:r>
                    </a:p>
                  </a:txBody>
                  <a:tcPr marL="3953" marR="3953" marT="3953" marB="0" anchor="b">
                    <a:lnL>
                      <a:noFill/>
                    </a:lnL>
                    <a:lnR>
                      <a:noFill/>
                    </a:lnR>
                    <a:lnT w="6350" cap="flat" cmpd="sng" algn="ctr">
                      <a:solidFill>
                        <a:srgbClr val="000000"/>
                      </a:solidFill>
                      <a:prstDash val="dot"/>
                      <a:round/>
                      <a:headEnd type="none" w="med" len="med"/>
                      <a:tailEnd type="none" w="med" len="med"/>
                    </a:lnT>
                    <a:lnB>
                      <a:noFill/>
                    </a:lnB>
                    <a:noFill/>
                  </a:tcPr>
                </a:tc>
                <a:tc>
                  <a:txBody>
                    <a:bodyPr/>
                    <a:lstStyle/>
                    <a:p>
                      <a:pPr algn="r" fontAlgn="b"/>
                      <a:r>
                        <a:rPr lang="fr-FR" sz="900" b="0" i="0" u="none" strike="noStrike">
                          <a:solidFill>
                            <a:srgbClr val="000000"/>
                          </a:solidFill>
                          <a:effectLst/>
                          <a:latin typeface="Calibri" panose="020F0502020204030204" pitchFamily="34" charset="0"/>
                        </a:rPr>
                        <a:t>0</a:t>
                      </a:r>
                    </a:p>
                  </a:txBody>
                  <a:tcPr marL="3953" marR="3953" marT="3953" marB="0" anchor="b">
                    <a:lnL>
                      <a:noFill/>
                    </a:lnL>
                    <a:lnR>
                      <a:noFill/>
                    </a:lnR>
                    <a:lnT w="6350" cap="flat" cmpd="sng" algn="ctr">
                      <a:solidFill>
                        <a:srgbClr val="000000"/>
                      </a:solidFill>
                      <a:prstDash val="dot"/>
                      <a:round/>
                      <a:headEnd type="none" w="med" len="med"/>
                      <a:tailEnd type="none" w="med" len="med"/>
                    </a:lnT>
                    <a:lnB>
                      <a:noFill/>
                    </a:lnB>
                    <a:noFill/>
                  </a:tcPr>
                </a:tc>
                <a:tc>
                  <a:txBody>
                    <a:bodyPr/>
                    <a:lstStyle/>
                    <a:p>
                      <a:pPr algn="r" fontAlgn="b"/>
                      <a:r>
                        <a:rPr lang="fr-FR" sz="900" b="0" i="0" u="none" strike="noStrike">
                          <a:solidFill>
                            <a:srgbClr val="000000"/>
                          </a:solidFill>
                          <a:effectLst/>
                          <a:latin typeface="Calibri" panose="020F0502020204030204" pitchFamily="34" charset="0"/>
                        </a:rPr>
                        <a:t>0</a:t>
                      </a:r>
                    </a:p>
                  </a:txBody>
                  <a:tcPr marL="3953" marR="3953" marT="3953" marB="0" anchor="b">
                    <a:lnL>
                      <a:noFill/>
                    </a:lnL>
                    <a:lnR>
                      <a:noFill/>
                    </a:lnR>
                    <a:lnT w="6350" cap="flat" cmpd="sng" algn="ctr">
                      <a:solidFill>
                        <a:srgbClr val="000000"/>
                      </a:solidFill>
                      <a:prstDash val="dot"/>
                      <a:round/>
                      <a:headEnd type="none" w="med" len="med"/>
                      <a:tailEnd type="none" w="med" len="med"/>
                    </a:lnT>
                    <a:lnB>
                      <a:noFill/>
                    </a:lnB>
                    <a:noFill/>
                  </a:tcPr>
                </a:tc>
                <a:tc>
                  <a:txBody>
                    <a:bodyPr/>
                    <a:lstStyle/>
                    <a:p>
                      <a:pPr algn="r" fontAlgn="b"/>
                      <a:r>
                        <a:rPr lang="fr-FR" sz="900" b="0" i="0" u="none" strike="noStrike">
                          <a:solidFill>
                            <a:srgbClr val="000000"/>
                          </a:solidFill>
                          <a:effectLst/>
                          <a:latin typeface="Calibri" panose="020F0502020204030204" pitchFamily="34" charset="0"/>
                        </a:rPr>
                        <a:t>0</a:t>
                      </a:r>
                    </a:p>
                  </a:txBody>
                  <a:tcPr marL="3953" marR="3953" marT="3953" marB="0" anchor="b">
                    <a:lnL>
                      <a:noFill/>
                    </a:lnL>
                    <a:lnR>
                      <a:noFill/>
                    </a:lnR>
                    <a:lnT w="6350" cap="flat" cmpd="sng" algn="ctr">
                      <a:solidFill>
                        <a:srgbClr val="000000"/>
                      </a:solidFill>
                      <a:prstDash val="dot"/>
                      <a:round/>
                      <a:headEnd type="none" w="med" len="med"/>
                      <a:tailEnd type="none" w="med" len="med"/>
                    </a:lnT>
                    <a:lnB>
                      <a:noFill/>
                    </a:lnB>
                    <a:noFill/>
                  </a:tcPr>
                </a:tc>
                <a:tc>
                  <a:txBody>
                    <a:bodyPr/>
                    <a:lstStyle/>
                    <a:p>
                      <a:pPr algn="r" fontAlgn="b"/>
                      <a:r>
                        <a:rPr lang="fr-FR" sz="900" b="0" i="0" u="none" strike="noStrike">
                          <a:solidFill>
                            <a:srgbClr val="000000"/>
                          </a:solidFill>
                          <a:effectLst/>
                          <a:latin typeface="Calibri" panose="020F0502020204030204" pitchFamily="34" charset="0"/>
                        </a:rPr>
                        <a:t>0</a:t>
                      </a:r>
                    </a:p>
                  </a:txBody>
                  <a:tcPr marL="3953" marR="3953" marT="3953" marB="0" anchor="b">
                    <a:lnL>
                      <a:noFill/>
                    </a:lnL>
                    <a:lnR>
                      <a:noFill/>
                    </a:lnR>
                    <a:lnT w="6350" cap="flat" cmpd="sng" algn="ctr">
                      <a:solidFill>
                        <a:srgbClr val="000000"/>
                      </a:solidFill>
                      <a:prstDash val="dot"/>
                      <a:round/>
                      <a:headEnd type="none" w="med" len="med"/>
                      <a:tailEnd type="none" w="med" len="med"/>
                    </a:lnT>
                    <a:lnB>
                      <a:noFill/>
                    </a:lnB>
                    <a:noFill/>
                  </a:tcPr>
                </a:tc>
                <a:tc>
                  <a:txBody>
                    <a:bodyPr/>
                    <a:lstStyle/>
                    <a:p>
                      <a:pPr algn="r" fontAlgn="b"/>
                      <a:r>
                        <a:rPr lang="fr-FR" sz="900" b="0" i="0" u="none" strike="noStrike">
                          <a:solidFill>
                            <a:srgbClr val="000000"/>
                          </a:solidFill>
                          <a:effectLst/>
                          <a:latin typeface="Calibri" panose="020F0502020204030204" pitchFamily="34" charset="0"/>
                        </a:rPr>
                        <a:t>0</a:t>
                      </a:r>
                    </a:p>
                  </a:txBody>
                  <a:tcPr marL="3953" marR="3953" marT="395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a:noFill/>
                    </a:lnB>
                    <a:noFill/>
                  </a:tcPr>
                </a:tc>
                <a:tc>
                  <a:txBody>
                    <a:bodyPr/>
                    <a:lstStyle/>
                    <a:p>
                      <a:pPr algn="r" fontAlgn="b"/>
                      <a:r>
                        <a:rPr lang="fr-FR" sz="900" b="0" i="0" u="none" strike="noStrike">
                          <a:solidFill>
                            <a:srgbClr val="000000"/>
                          </a:solidFill>
                          <a:effectLst/>
                          <a:latin typeface="Calibri" panose="020F0502020204030204" pitchFamily="34" charset="0"/>
                        </a:rPr>
                        <a:t>0</a:t>
                      </a:r>
                    </a:p>
                  </a:txBody>
                  <a:tcPr marL="3953" marR="3953" marT="3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a:noFill/>
                    </a:lnB>
                    <a:noFill/>
                  </a:tcPr>
                </a:tc>
                <a:extLst>
                  <a:ext uri="{0D108BD9-81ED-4DB2-BD59-A6C34878D82A}">
                    <a16:rowId xmlns:a16="http://schemas.microsoft.com/office/drawing/2014/main" val="1340561407"/>
                  </a:ext>
                </a:extLst>
              </a:tr>
              <a:tr h="114651">
                <a:tc>
                  <a:txBody>
                    <a:bodyPr/>
                    <a:lstStyle/>
                    <a:p>
                      <a:pPr algn="l" fontAlgn="b"/>
                      <a:r>
                        <a:rPr lang="fr-FR" sz="900" b="0" i="0" u="none" strike="noStrike">
                          <a:solidFill>
                            <a:srgbClr val="000000"/>
                          </a:solidFill>
                          <a:effectLst/>
                          <a:latin typeface="Calibri" panose="020F0502020204030204" pitchFamily="34" charset="0"/>
                        </a:rPr>
                        <a:t>Dépenses d'investissement</a:t>
                      </a:r>
                    </a:p>
                  </a:txBody>
                  <a:tcPr marL="3953" marR="3953" marT="3953"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dot"/>
                      <a:round/>
                      <a:headEnd type="none" w="med" len="med"/>
                      <a:tailEnd type="none" w="med" len="med"/>
                    </a:lnB>
                    <a:noFill/>
                  </a:tcPr>
                </a:tc>
                <a:tc>
                  <a:txBody>
                    <a:bodyPr/>
                    <a:lstStyle/>
                    <a:p>
                      <a:pPr algn="l" fontAlgn="b"/>
                      <a:r>
                        <a:rPr lang="fr-FR" sz="900" b="0" i="0" u="none" strike="noStrike">
                          <a:solidFill>
                            <a:srgbClr val="000000"/>
                          </a:solidFill>
                          <a:effectLst/>
                          <a:latin typeface="Calibri" panose="020F0502020204030204" pitchFamily="34" charset="0"/>
                        </a:rPr>
                        <a:t>F CFA</a:t>
                      </a:r>
                    </a:p>
                  </a:txBody>
                  <a:tcPr marL="3953" marR="3953" marT="3953" marB="0" anchor="b">
                    <a:lnL>
                      <a:noFill/>
                    </a:lnL>
                    <a:lnR>
                      <a:noFill/>
                    </a:lnR>
                    <a:lnT>
                      <a:noFill/>
                    </a:lnT>
                    <a:lnB w="6350" cap="flat" cmpd="sng" algn="ctr">
                      <a:solidFill>
                        <a:srgbClr val="000000"/>
                      </a:solidFill>
                      <a:prstDash val="dot"/>
                      <a:round/>
                      <a:headEnd type="none" w="med" len="med"/>
                      <a:tailEnd type="none" w="med" len="med"/>
                    </a:lnB>
                    <a:noFill/>
                  </a:tcPr>
                </a:tc>
                <a:tc>
                  <a:txBody>
                    <a:bodyPr/>
                    <a:lstStyle/>
                    <a:p>
                      <a:pPr algn="l" fontAlgn="b"/>
                      <a:endParaRPr lang="fr-FR" sz="900" b="0" i="0" u="none" strike="noStrike">
                        <a:solidFill>
                          <a:srgbClr val="000000"/>
                        </a:solidFill>
                        <a:effectLst/>
                        <a:latin typeface="Calibri" panose="020F0502020204030204" pitchFamily="34" charset="0"/>
                      </a:endParaRPr>
                    </a:p>
                  </a:txBody>
                  <a:tcPr marL="3953" marR="3953" marT="3953" marB="0" anchor="b">
                    <a:lnL>
                      <a:noFill/>
                    </a:lnL>
                    <a:lnR>
                      <a:noFill/>
                    </a:lnR>
                    <a:lnT>
                      <a:noFill/>
                    </a:lnT>
                    <a:lnB w="6350" cap="flat" cmpd="sng" algn="ctr">
                      <a:solidFill>
                        <a:srgbClr val="000000"/>
                      </a:solidFill>
                      <a:prstDash val="dot"/>
                      <a:round/>
                      <a:headEnd type="none" w="med" len="med"/>
                      <a:tailEnd type="none" w="med" len="med"/>
                    </a:lnB>
                    <a:noFill/>
                  </a:tcPr>
                </a:tc>
                <a:tc>
                  <a:txBody>
                    <a:bodyPr/>
                    <a:lstStyle/>
                    <a:p>
                      <a:pPr algn="r" fontAlgn="b"/>
                      <a:r>
                        <a:rPr lang="fr-FR" sz="900" b="0" i="0" u="none" strike="noStrike">
                          <a:solidFill>
                            <a:srgbClr val="000000"/>
                          </a:solidFill>
                          <a:effectLst/>
                          <a:latin typeface="Calibri" panose="020F0502020204030204" pitchFamily="34" charset="0"/>
                        </a:rPr>
                        <a:t>0</a:t>
                      </a:r>
                    </a:p>
                  </a:txBody>
                  <a:tcPr marL="3953" marR="3953" marT="3953" marB="0" anchor="b">
                    <a:lnL>
                      <a:noFill/>
                    </a:lnL>
                    <a:lnR>
                      <a:noFill/>
                    </a:lnR>
                    <a:lnT>
                      <a:noFill/>
                    </a:lnT>
                    <a:lnB w="6350" cap="flat" cmpd="sng" algn="ctr">
                      <a:solidFill>
                        <a:srgbClr val="000000"/>
                      </a:solidFill>
                      <a:prstDash val="dot"/>
                      <a:round/>
                      <a:headEnd type="none" w="med" len="med"/>
                      <a:tailEnd type="none" w="med" len="med"/>
                    </a:lnB>
                    <a:noFill/>
                  </a:tcPr>
                </a:tc>
                <a:tc>
                  <a:txBody>
                    <a:bodyPr/>
                    <a:lstStyle/>
                    <a:p>
                      <a:pPr algn="r" fontAlgn="b"/>
                      <a:r>
                        <a:rPr lang="fr-FR" sz="900" b="0" i="0" u="none" strike="noStrike">
                          <a:solidFill>
                            <a:srgbClr val="000000"/>
                          </a:solidFill>
                          <a:effectLst/>
                          <a:latin typeface="Calibri" panose="020F0502020204030204" pitchFamily="34" charset="0"/>
                        </a:rPr>
                        <a:t>0</a:t>
                      </a:r>
                    </a:p>
                  </a:txBody>
                  <a:tcPr marL="3953" marR="3953" marT="3953" marB="0" anchor="b">
                    <a:lnL>
                      <a:noFill/>
                    </a:lnL>
                    <a:lnR>
                      <a:noFill/>
                    </a:lnR>
                    <a:lnT>
                      <a:noFill/>
                    </a:lnT>
                    <a:lnB w="6350" cap="flat" cmpd="sng" algn="ctr">
                      <a:solidFill>
                        <a:srgbClr val="000000"/>
                      </a:solidFill>
                      <a:prstDash val="dot"/>
                      <a:round/>
                      <a:headEnd type="none" w="med" len="med"/>
                      <a:tailEnd type="none" w="med" len="med"/>
                    </a:lnB>
                    <a:noFill/>
                  </a:tcPr>
                </a:tc>
                <a:tc>
                  <a:txBody>
                    <a:bodyPr/>
                    <a:lstStyle/>
                    <a:p>
                      <a:pPr algn="r" fontAlgn="b"/>
                      <a:r>
                        <a:rPr lang="fr-FR" sz="900" b="0" i="0" u="none" strike="noStrike">
                          <a:solidFill>
                            <a:srgbClr val="000000"/>
                          </a:solidFill>
                          <a:effectLst/>
                          <a:latin typeface="Calibri" panose="020F0502020204030204" pitchFamily="34" charset="0"/>
                        </a:rPr>
                        <a:t>0</a:t>
                      </a:r>
                    </a:p>
                  </a:txBody>
                  <a:tcPr marL="3953" marR="3953" marT="3953" marB="0" anchor="b">
                    <a:lnL>
                      <a:noFill/>
                    </a:lnL>
                    <a:lnR>
                      <a:noFill/>
                    </a:lnR>
                    <a:lnT>
                      <a:noFill/>
                    </a:lnT>
                    <a:lnB w="6350" cap="flat" cmpd="sng" algn="ctr">
                      <a:solidFill>
                        <a:srgbClr val="000000"/>
                      </a:solidFill>
                      <a:prstDash val="dot"/>
                      <a:round/>
                      <a:headEnd type="none" w="med" len="med"/>
                      <a:tailEnd type="none" w="med" len="med"/>
                    </a:lnB>
                    <a:noFill/>
                  </a:tcPr>
                </a:tc>
                <a:tc>
                  <a:txBody>
                    <a:bodyPr/>
                    <a:lstStyle/>
                    <a:p>
                      <a:pPr algn="r" fontAlgn="b"/>
                      <a:r>
                        <a:rPr lang="fr-FR" sz="900" b="0" i="0" u="none" strike="noStrike">
                          <a:solidFill>
                            <a:srgbClr val="000000"/>
                          </a:solidFill>
                          <a:effectLst/>
                          <a:latin typeface="Calibri" panose="020F0502020204030204" pitchFamily="34" charset="0"/>
                        </a:rPr>
                        <a:t>0</a:t>
                      </a:r>
                    </a:p>
                  </a:txBody>
                  <a:tcPr marL="3953" marR="3953" marT="3953" marB="0" anchor="b">
                    <a:lnL>
                      <a:noFill/>
                    </a:lnL>
                    <a:lnR>
                      <a:noFill/>
                    </a:lnR>
                    <a:lnT>
                      <a:noFill/>
                    </a:lnT>
                    <a:lnB w="6350" cap="flat" cmpd="sng" algn="ctr">
                      <a:solidFill>
                        <a:srgbClr val="000000"/>
                      </a:solidFill>
                      <a:prstDash val="dot"/>
                      <a:round/>
                      <a:headEnd type="none" w="med" len="med"/>
                      <a:tailEnd type="none" w="med" len="med"/>
                    </a:lnB>
                    <a:noFill/>
                  </a:tcPr>
                </a:tc>
                <a:tc>
                  <a:txBody>
                    <a:bodyPr/>
                    <a:lstStyle/>
                    <a:p>
                      <a:pPr algn="r" fontAlgn="b"/>
                      <a:r>
                        <a:rPr lang="fr-FR" sz="900" b="0" i="0" u="none" strike="noStrike">
                          <a:solidFill>
                            <a:srgbClr val="000000"/>
                          </a:solidFill>
                          <a:effectLst/>
                          <a:latin typeface="Calibri" panose="020F0502020204030204" pitchFamily="34" charset="0"/>
                        </a:rPr>
                        <a:t>0</a:t>
                      </a:r>
                    </a:p>
                  </a:txBody>
                  <a:tcPr marL="3953" marR="3953" marT="3953" marB="0" anchor="b">
                    <a:lnL>
                      <a:noFill/>
                    </a:lnL>
                    <a:lnR>
                      <a:noFill/>
                    </a:lnR>
                    <a:lnT>
                      <a:noFill/>
                    </a:lnT>
                    <a:lnB w="6350" cap="flat" cmpd="sng" algn="ctr">
                      <a:solidFill>
                        <a:srgbClr val="000000"/>
                      </a:solidFill>
                      <a:prstDash val="dot"/>
                      <a:round/>
                      <a:headEnd type="none" w="med" len="med"/>
                      <a:tailEnd type="none" w="med" len="med"/>
                    </a:lnB>
                    <a:noFill/>
                  </a:tcPr>
                </a:tc>
                <a:tc>
                  <a:txBody>
                    <a:bodyPr/>
                    <a:lstStyle/>
                    <a:p>
                      <a:pPr algn="r" fontAlgn="b"/>
                      <a:r>
                        <a:rPr lang="fr-FR" sz="900" b="0" i="0" u="none" strike="noStrike">
                          <a:solidFill>
                            <a:srgbClr val="000000"/>
                          </a:solidFill>
                          <a:effectLst/>
                          <a:latin typeface="Calibri" panose="020F0502020204030204" pitchFamily="34" charset="0"/>
                        </a:rPr>
                        <a:t>0</a:t>
                      </a:r>
                    </a:p>
                  </a:txBody>
                  <a:tcPr marL="3953" marR="3953" marT="3953" marB="0" anchor="b">
                    <a:lnL>
                      <a:noFill/>
                    </a:lnL>
                    <a:lnR>
                      <a:noFill/>
                    </a:lnR>
                    <a:lnT>
                      <a:noFill/>
                    </a:lnT>
                    <a:lnB w="6350" cap="flat" cmpd="sng" algn="ctr">
                      <a:solidFill>
                        <a:srgbClr val="000000"/>
                      </a:solidFill>
                      <a:prstDash val="dot"/>
                      <a:round/>
                      <a:headEnd type="none" w="med" len="med"/>
                      <a:tailEnd type="none" w="med" len="med"/>
                    </a:lnB>
                    <a:noFill/>
                  </a:tcPr>
                </a:tc>
                <a:tc>
                  <a:txBody>
                    <a:bodyPr/>
                    <a:lstStyle/>
                    <a:p>
                      <a:pPr algn="r" fontAlgn="b"/>
                      <a:r>
                        <a:rPr lang="fr-FR" sz="900" b="0" i="0" u="none" strike="noStrike">
                          <a:solidFill>
                            <a:srgbClr val="000000"/>
                          </a:solidFill>
                          <a:effectLst/>
                          <a:latin typeface="Calibri" panose="020F0502020204030204" pitchFamily="34" charset="0"/>
                        </a:rPr>
                        <a:t>0</a:t>
                      </a:r>
                    </a:p>
                  </a:txBody>
                  <a:tcPr marL="3953" marR="3953" marT="3953" marB="0" anchor="b">
                    <a:lnL>
                      <a:noFill/>
                    </a:lnL>
                    <a:lnR>
                      <a:noFill/>
                    </a:lnR>
                    <a:lnT>
                      <a:noFill/>
                    </a:lnT>
                    <a:lnB w="6350" cap="flat" cmpd="sng" algn="ctr">
                      <a:solidFill>
                        <a:srgbClr val="000000"/>
                      </a:solidFill>
                      <a:prstDash val="dot"/>
                      <a:round/>
                      <a:headEnd type="none" w="med" len="med"/>
                      <a:tailEnd type="none" w="med" len="med"/>
                    </a:lnB>
                    <a:noFill/>
                  </a:tcPr>
                </a:tc>
                <a:tc>
                  <a:txBody>
                    <a:bodyPr/>
                    <a:lstStyle/>
                    <a:p>
                      <a:pPr algn="r" fontAlgn="b"/>
                      <a:r>
                        <a:rPr lang="fr-FR" sz="900" b="0" i="0" u="none" strike="noStrike">
                          <a:solidFill>
                            <a:srgbClr val="000000"/>
                          </a:solidFill>
                          <a:effectLst/>
                          <a:latin typeface="Calibri" panose="020F0502020204030204" pitchFamily="34" charset="0"/>
                        </a:rPr>
                        <a:t>0</a:t>
                      </a:r>
                    </a:p>
                  </a:txBody>
                  <a:tcPr marL="3953" marR="3953" marT="3953" marB="0" anchor="b">
                    <a:lnL>
                      <a:noFill/>
                    </a:lnL>
                    <a:lnR>
                      <a:noFill/>
                    </a:lnR>
                    <a:lnT>
                      <a:noFill/>
                    </a:lnT>
                    <a:lnB w="6350" cap="flat" cmpd="sng" algn="ctr">
                      <a:solidFill>
                        <a:srgbClr val="000000"/>
                      </a:solidFill>
                      <a:prstDash val="dot"/>
                      <a:round/>
                      <a:headEnd type="none" w="med" len="med"/>
                      <a:tailEnd type="none" w="med" len="med"/>
                    </a:lnB>
                    <a:noFill/>
                  </a:tcPr>
                </a:tc>
                <a:tc>
                  <a:txBody>
                    <a:bodyPr/>
                    <a:lstStyle/>
                    <a:p>
                      <a:pPr algn="r" fontAlgn="b"/>
                      <a:r>
                        <a:rPr lang="fr-FR" sz="900" b="0" i="0" u="none" strike="noStrike">
                          <a:solidFill>
                            <a:srgbClr val="000000"/>
                          </a:solidFill>
                          <a:effectLst/>
                          <a:latin typeface="Calibri" panose="020F0502020204030204" pitchFamily="34" charset="0"/>
                        </a:rPr>
                        <a:t>0</a:t>
                      </a:r>
                    </a:p>
                  </a:txBody>
                  <a:tcPr marL="3953" marR="3953" marT="3953" marB="0" anchor="b">
                    <a:lnL>
                      <a:noFill/>
                    </a:lnL>
                    <a:lnR>
                      <a:noFill/>
                    </a:lnR>
                    <a:lnT>
                      <a:noFill/>
                    </a:lnT>
                    <a:lnB w="6350" cap="flat" cmpd="sng" algn="ctr">
                      <a:solidFill>
                        <a:srgbClr val="000000"/>
                      </a:solidFill>
                      <a:prstDash val="dot"/>
                      <a:round/>
                      <a:headEnd type="none" w="med" len="med"/>
                      <a:tailEnd type="none" w="med" len="med"/>
                    </a:lnB>
                    <a:noFill/>
                  </a:tcPr>
                </a:tc>
                <a:tc>
                  <a:txBody>
                    <a:bodyPr/>
                    <a:lstStyle/>
                    <a:p>
                      <a:pPr algn="r" fontAlgn="b"/>
                      <a:r>
                        <a:rPr lang="fr-FR" sz="900" b="0" i="0" u="none" strike="noStrike">
                          <a:solidFill>
                            <a:srgbClr val="000000"/>
                          </a:solidFill>
                          <a:effectLst/>
                          <a:latin typeface="Calibri" panose="020F0502020204030204" pitchFamily="34" charset="0"/>
                        </a:rPr>
                        <a:t>0</a:t>
                      </a:r>
                    </a:p>
                  </a:txBody>
                  <a:tcPr marL="3953" marR="3953" marT="3953" marB="0" anchor="b">
                    <a:lnL>
                      <a:noFill/>
                    </a:lnL>
                    <a:lnR>
                      <a:noFill/>
                    </a:lnR>
                    <a:lnT>
                      <a:noFill/>
                    </a:lnT>
                    <a:lnB w="6350" cap="flat" cmpd="sng" algn="ctr">
                      <a:solidFill>
                        <a:srgbClr val="000000"/>
                      </a:solidFill>
                      <a:prstDash val="dot"/>
                      <a:round/>
                      <a:headEnd type="none" w="med" len="med"/>
                      <a:tailEnd type="none" w="med" len="med"/>
                    </a:lnB>
                    <a:noFill/>
                  </a:tcPr>
                </a:tc>
                <a:tc>
                  <a:txBody>
                    <a:bodyPr/>
                    <a:lstStyle/>
                    <a:p>
                      <a:pPr algn="r" fontAlgn="b"/>
                      <a:r>
                        <a:rPr lang="fr-FR" sz="900" b="0" i="0" u="none" strike="noStrike">
                          <a:solidFill>
                            <a:srgbClr val="000000"/>
                          </a:solidFill>
                          <a:effectLst/>
                          <a:latin typeface="Calibri" panose="020F0502020204030204" pitchFamily="34" charset="0"/>
                        </a:rPr>
                        <a:t>0</a:t>
                      </a:r>
                    </a:p>
                  </a:txBody>
                  <a:tcPr marL="3953" marR="3953" marT="3953" marB="0" anchor="b">
                    <a:lnL>
                      <a:noFill/>
                    </a:lnL>
                    <a:lnR>
                      <a:noFill/>
                    </a:lnR>
                    <a:lnT>
                      <a:noFill/>
                    </a:lnT>
                    <a:lnB w="6350" cap="flat" cmpd="sng" algn="ctr">
                      <a:solidFill>
                        <a:srgbClr val="000000"/>
                      </a:solidFill>
                      <a:prstDash val="dot"/>
                      <a:round/>
                      <a:headEnd type="none" w="med" len="med"/>
                      <a:tailEnd type="none" w="med" len="med"/>
                    </a:lnB>
                    <a:noFill/>
                  </a:tcPr>
                </a:tc>
                <a:tc>
                  <a:txBody>
                    <a:bodyPr/>
                    <a:lstStyle/>
                    <a:p>
                      <a:pPr algn="r" fontAlgn="b"/>
                      <a:r>
                        <a:rPr lang="fr-FR" sz="900" b="0" i="0" u="none" strike="noStrike">
                          <a:solidFill>
                            <a:srgbClr val="000000"/>
                          </a:solidFill>
                          <a:effectLst/>
                          <a:latin typeface="Calibri" panose="020F0502020204030204" pitchFamily="34" charset="0"/>
                        </a:rPr>
                        <a:t>0</a:t>
                      </a:r>
                    </a:p>
                  </a:txBody>
                  <a:tcPr marL="3953" marR="3953" marT="3953"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dot"/>
                      <a:round/>
                      <a:headEnd type="none" w="med" len="med"/>
                      <a:tailEnd type="none" w="med" len="med"/>
                    </a:lnB>
                    <a:noFill/>
                  </a:tcPr>
                </a:tc>
                <a:tc>
                  <a:txBody>
                    <a:bodyPr/>
                    <a:lstStyle/>
                    <a:p>
                      <a:pPr algn="r" fontAlgn="b"/>
                      <a:r>
                        <a:rPr lang="fr-FR" sz="900" b="0" i="0" u="none" strike="noStrike">
                          <a:solidFill>
                            <a:srgbClr val="000000"/>
                          </a:solidFill>
                          <a:effectLst/>
                          <a:latin typeface="Calibri" panose="020F0502020204030204" pitchFamily="34" charset="0"/>
                        </a:rPr>
                        <a:t>0</a:t>
                      </a:r>
                    </a:p>
                  </a:txBody>
                  <a:tcPr marL="3953" marR="3953" marT="39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629888411"/>
                  </a:ext>
                </a:extLst>
              </a:tr>
              <a:tr h="114651">
                <a:tc>
                  <a:txBody>
                    <a:bodyPr/>
                    <a:lstStyle/>
                    <a:p>
                      <a:pPr algn="l" fontAlgn="b"/>
                      <a:r>
                        <a:rPr lang="fr-FR" sz="900" b="1" i="0" u="none" strike="noStrike">
                          <a:solidFill>
                            <a:srgbClr val="000000"/>
                          </a:solidFill>
                          <a:effectLst/>
                          <a:latin typeface="Calibri" panose="020F0502020204030204" pitchFamily="34" charset="0"/>
                        </a:rPr>
                        <a:t>Total dépenses</a:t>
                      </a:r>
                    </a:p>
                  </a:txBody>
                  <a:tcPr marL="3953" marR="3953" marT="395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E1F2"/>
                    </a:solidFill>
                  </a:tcPr>
                </a:tc>
                <a:tc>
                  <a:txBody>
                    <a:bodyPr/>
                    <a:lstStyle/>
                    <a:p>
                      <a:pPr algn="l" fontAlgn="b"/>
                      <a:r>
                        <a:rPr lang="fr-FR" sz="900" b="0" i="0" u="none" strike="noStrike">
                          <a:solidFill>
                            <a:srgbClr val="000000"/>
                          </a:solidFill>
                          <a:effectLst/>
                          <a:latin typeface="Calibri" panose="020F0502020204030204" pitchFamily="34" charset="0"/>
                        </a:rPr>
                        <a:t>F CFA</a:t>
                      </a:r>
                    </a:p>
                  </a:txBody>
                  <a:tcPr marL="3953" marR="3953" marT="3953"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E1F2"/>
                    </a:solidFill>
                  </a:tcPr>
                </a:tc>
                <a:tc>
                  <a:txBody>
                    <a:bodyPr/>
                    <a:lstStyle/>
                    <a:p>
                      <a:pPr algn="l" fontAlgn="b"/>
                      <a:r>
                        <a:rPr lang="fr-FR" sz="900" b="0" i="0" u="none" strike="noStrike">
                          <a:solidFill>
                            <a:srgbClr val="000000"/>
                          </a:solidFill>
                          <a:effectLst/>
                          <a:latin typeface="Calibri" panose="020F0502020204030204" pitchFamily="34" charset="0"/>
                        </a:rPr>
                        <a:t> </a:t>
                      </a:r>
                    </a:p>
                  </a:txBody>
                  <a:tcPr marL="3953" marR="3953" marT="3953"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E1F2"/>
                    </a:solidFill>
                  </a:tcPr>
                </a:tc>
                <a:tc>
                  <a:txBody>
                    <a:bodyPr/>
                    <a:lstStyle/>
                    <a:p>
                      <a:pPr algn="r" fontAlgn="ctr"/>
                      <a:r>
                        <a:rPr lang="fr-FR" sz="900" b="1" i="0" u="none" strike="noStrike">
                          <a:solidFill>
                            <a:srgbClr val="000000"/>
                          </a:solidFill>
                          <a:effectLst/>
                          <a:latin typeface="Calibri" panose="020F0502020204030204" pitchFamily="34" charset="0"/>
                        </a:rPr>
                        <a:t>0</a:t>
                      </a:r>
                    </a:p>
                  </a:txBody>
                  <a:tcPr marL="3953" marR="3953" marT="3953"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E1F2"/>
                    </a:solidFill>
                  </a:tcPr>
                </a:tc>
                <a:tc>
                  <a:txBody>
                    <a:bodyPr/>
                    <a:lstStyle/>
                    <a:p>
                      <a:pPr algn="r" fontAlgn="ctr"/>
                      <a:r>
                        <a:rPr lang="fr-FR" sz="900" b="1" i="0" u="none" strike="noStrike">
                          <a:solidFill>
                            <a:srgbClr val="000000"/>
                          </a:solidFill>
                          <a:effectLst/>
                          <a:latin typeface="Calibri" panose="020F0502020204030204" pitchFamily="34" charset="0"/>
                        </a:rPr>
                        <a:t>0</a:t>
                      </a:r>
                    </a:p>
                  </a:txBody>
                  <a:tcPr marL="3953" marR="3953" marT="3953"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E1F2"/>
                    </a:solidFill>
                  </a:tcPr>
                </a:tc>
                <a:tc>
                  <a:txBody>
                    <a:bodyPr/>
                    <a:lstStyle/>
                    <a:p>
                      <a:pPr algn="r" fontAlgn="ctr"/>
                      <a:r>
                        <a:rPr lang="fr-FR" sz="900" b="1" i="0" u="none" strike="noStrike">
                          <a:solidFill>
                            <a:srgbClr val="000000"/>
                          </a:solidFill>
                          <a:effectLst/>
                          <a:latin typeface="Calibri" panose="020F0502020204030204" pitchFamily="34" charset="0"/>
                        </a:rPr>
                        <a:t>0</a:t>
                      </a:r>
                    </a:p>
                  </a:txBody>
                  <a:tcPr marL="3953" marR="3953" marT="3953"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E1F2"/>
                    </a:solidFill>
                  </a:tcPr>
                </a:tc>
                <a:tc>
                  <a:txBody>
                    <a:bodyPr/>
                    <a:lstStyle/>
                    <a:p>
                      <a:pPr algn="r" fontAlgn="ctr"/>
                      <a:r>
                        <a:rPr lang="fr-FR" sz="900" b="1" i="0" u="none" strike="noStrike">
                          <a:solidFill>
                            <a:srgbClr val="000000"/>
                          </a:solidFill>
                          <a:effectLst/>
                          <a:latin typeface="Calibri" panose="020F0502020204030204" pitchFamily="34" charset="0"/>
                        </a:rPr>
                        <a:t>0</a:t>
                      </a:r>
                    </a:p>
                  </a:txBody>
                  <a:tcPr marL="3953" marR="3953" marT="3953"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E1F2"/>
                    </a:solidFill>
                  </a:tcPr>
                </a:tc>
                <a:tc>
                  <a:txBody>
                    <a:bodyPr/>
                    <a:lstStyle/>
                    <a:p>
                      <a:pPr algn="r" fontAlgn="ctr"/>
                      <a:r>
                        <a:rPr lang="fr-FR" sz="900" b="1" i="0" u="none" strike="noStrike">
                          <a:solidFill>
                            <a:srgbClr val="000000"/>
                          </a:solidFill>
                          <a:effectLst/>
                          <a:latin typeface="Calibri" panose="020F0502020204030204" pitchFamily="34" charset="0"/>
                        </a:rPr>
                        <a:t>0</a:t>
                      </a:r>
                    </a:p>
                  </a:txBody>
                  <a:tcPr marL="3953" marR="3953" marT="3953"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E1F2"/>
                    </a:solidFill>
                  </a:tcPr>
                </a:tc>
                <a:tc>
                  <a:txBody>
                    <a:bodyPr/>
                    <a:lstStyle/>
                    <a:p>
                      <a:pPr algn="r" fontAlgn="ctr"/>
                      <a:r>
                        <a:rPr lang="fr-FR" sz="900" b="1" i="0" u="none" strike="noStrike">
                          <a:solidFill>
                            <a:srgbClr val="000000"/>
                          </a:solidFill>
                          <a:effectLst/>
                          <a:latin typeface="Calibri" panose="020F0502020204030204" pitchFamily="34" charset="0"/>
                        </a:rPr>
                        <a:t>0</a:t>
                      </a:r>
                    </a:p>
                  </a:txBody>
                  <a:tcPr marL="3953" marR="3953" marT="3953"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E1F2"/>
                    </a:solidFill>
                  </a:tcPr>
                </a:tc>
                <a:tc>
                  <a:txBody>
                    <a:bodyPr/>
                    <a:lstStyle/>
                    <a:p>
                      <a:pPr algn="r" fontAlgn="ctr"/>
                      <a:r>
                        <a:rPr lang="fr-FR" sz="900" b="1" i="0" u="none" strike="noStrike">
                          <a:solidFill>
                            <a:srgbClr val="000000"/>
                          </a:solidFill>
                          <a:effectLst/>
                          <a:latin typeface="Calibri" panose="020F0502020204030204" pitchFamily="34" charset="0"/>
                        </a:rPr>
                        <a:t>0</a:t>
                      </a:r>
                    </a:p>
                  </a:txBody>
                  <a:tcPr marL="3953" marR="3953" marT="3953"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E1F2"/>
                    </a:solidFill>
                  </a:tcPr>
                </a:tc>
                <a:tc>
                  <a:txBody>
                    <a:bodyPr/>
                    <a:lstStyle/>
                    <a:p>
                      <a:pPr algn="r" fontAlgn="ctr"/>
                      <a:r>
                        <a:rPr lang="fr-FR" sz="900" b="1" i="0" u="none" strike="noStrike">
                          <a:solidFill>
                            <a:srgbClr val="000000"/>
                          </a:solidFill>
                          <a:effectLst/>
                          <a:latin typeface="Calibri" panose="020F0502020204030204" pitchFamily="34" charset="0"/>
                        </a:rPr>
                        <a:t>0</a:t>
                      </a:r>
                    </a:p>
                  </a:txBody>
                  <a:tcPr marL="3953" marR="3953" marT="3953"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E1F2"/>
                    </a:solidFill>
                  </a:tcPr>
                </a:tc>
                <a:tc>
                  <a:txBody>
                    <a:bodyPr/>
                    <a:lstStyle/>
                    <a:p>
                      <a:pPr algn="r" fontAlgn="ctr"/>
                      <a:r>
                        <a:rPr lang="fr-FR" sz="900" b="1" i="0" u="none" strike="noStrike">
                          <a:solidFill>
                            <a:srgbClr val="000000"/>
                          </a:solidFill>
                          <a:effectLst/>
                          <a:latin typeface="Calibri" panose="020F0502020204030204" pitchFamily="34" charset="0"/>
                        </a:rPr>
                        <a:t>0</a:t>
                      </a:r>
                    </a:p>
                  </a:txBody>
                  <a:tcPr marL="3953" marR="3953" marT="3953"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E1F2"/>
                    </a:solidFill>
                  </a:tcPr>
                </a:tc>
                <a:tc>
                  <a:txBody>
                    <a:bodyPr/>
                    <a:lstStyle/>
                    <a:p>
                      <a:pPr algn="r" fontAlgn="ctr"/>
                      <a:r>
                        <a:rPr lang="fr-FR" sz="900" b="1" i="0" u="none" strike="noStrike">
                          <a:solidFill>
                            <a:srgbClr val="000000"/>
                          </a:solidFill>
                          <a:effectLst/>
                          <a:latin typeface="Calibri" panose="020F0502020204030204" pitchFamily="34" charset="0"/>
                        </a:rPr>
                        <a:t>0</a:t>
                      </a:r>
                    </a:p>
                  </a:txBody>
                  <a:tcPr marL="3953" marR="3953" marT="3953"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E1F2"/>
                    </a:solidFill>
                  </a:tcPr>
                </a:tc>
                <a:tc>
                  <a:txBody>
                    <a:bodyPr/>
                    <a:lstStyle/>
                    <a:p>
                      <a:pPr algn="r" fontAlgn="ctr"/>
                      <a:r>
                        <a:rPr lang="fr-FR" sz="900" b="1" i="0" u="none" strike="noStrike">
                          <a:solidFill>
                            <a:srgbClr val="000000"/>
                          </a:solidFill>
                          <a:effectLst/>
                          <a:latin typeface="Calibri" panose="020F0502020204030204" pitchFamily="34" charset="0"/>
                        </a:rPr>
                        <a:t>0</a:t>
                      </a:r>
                    </a:p>
                  </a:txBody>
                  <a:tcPr marL="3953" marR="3953" marT="3953"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E1F2"/>
                    </a:solidFill>
                  </a:tcPr>
                </a:tc>
                <a:tc>
                  <a:txBody>
                    <a:bodyPr/>
                    <a:lstStyle/>
                    <a:p>
                      <a:pPr algn="r" fontAlgn="ctr"/>
                      <a:r>
                        <a:rPr lang="fr-FR" sz="900" b="1" i="0" u="none" strike="noStrike">
                          <a:solidFill>
                            <a:srgbClr val="000000"/>
                          </a:solidFill>
                          <a:effectLst/>
                          <a:latin typeface="Calibri" panose="020F0502020204030204" pitchFamily="34" charset="0"/>
                        </a:rPr>
                        <a:t>0</a:t>
                      </a:r>
                    </a:p>
                  </a:txBody>
                  <a:tcPr marL="3953" marR="3953" marT="395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E1F2"/>
                    </a:solidFill>
                  </a:tcPr>
                </a:tc>
                <a:tc>
                  <a:txBody>
                    <a:bodyPr/>
                    <a:lstStyle/>
                    <a:p>
                      <a:pPr algn="r" fontAlgn="ctr"/>
                      <a:r>
                        <a:rPr lang="fr-FR" sz="900" b="1" i="0" u="none" strike="noStrike">
                          <a:solidFill>
                            <a:srgbClr val="000000"/>
                          </a:solidFill>
                          <a:effectLst/>
                          <a:latin typeface="Calibri" panose="020F0502020204030204" pitchFamily="34" charset="0"/>
                        </a:rPr>
                        <a:t>0</a:t>
                      </a:r>
                    </a:p>
                  </a:txBody>
                  <a:tcPr marL="3953" marR="3953" marT="39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E1F2"/>
                    </a:solidFill>
                  </a:tcPr>
                </a:tc>
                <a:extLst>
                  <a:ext uri="{0D108BD9-81ED-4DB2-BD59-A6C34878D82A}">
                    <a16:rowId xmlns:a16="http://schemas.microsoft.com/office/drawing/2014/main" val="3557363740"/>
                  </a:ext>
                </a:extLst>
              </a:tr>
              <a:tr h="114651">
                <a:tc>
                  <a:txBody>
                    <a:bodyPr/>
                    <a:lstStyle/>
                    <a:p>
                      <a:pPr algn="l" fontAlgn="b"/>
                      <a:r>
                        <a:rPr lang="fr-FR" sz="900" b="1" i="0" u="none" strike="noStrike">
                          <a:solidFill>
                            <a:srgbClr val="000000"/>
                          </a:solidFill>
                          <a:effectLst/>
                          <a:latin typeface="Calibri" panose="020F0502020204030204" pitchFamily="34" charset="0"/>
                        </a:rPr>
                        <a:t>Trésorerie initiale</a:t>
                      </a:r>
                    </a:p>
                  </a:txBody>
                  <a:tcPr marL="3953" marR="3953" marT="395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l" fontAlgn="b"/>
                      <a:r>
                        <a:rPr lang="fr-FR" sz="900" b="0" i="0" u="none" strike="noStrike">
                          <a:solidFill>
                            <a:srgbClr val="000000"/>
                          </a:solidFill>
                          <a:effectLst/>
                          <a:latin typeface="Calibri" panose="020F0502020204030204" pitchFamily="34" charset="0"/>
                        </a:rPr>
                        <a:t>F CFA</a:t>
                      </a:r>
                    </a:p>
                  </a:txBody>
                  <a:tcPr marL="3953" marR="3953" marT="3953"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l" fontAlgn="b"/>
                      <a:r>
                        <a:rPr lang="fr-FR" sz="900" b="0" i="0" u="none" strike="noStrike">
                          <a:solidFill>
                            <a:srgbClr val="000000"/>
                          </a:solidFill>
                          <a:effectLst/>
                          <a:latin typeface="Calibri" panose="020F0502020204030204" pitchFamily="34" charset="0"/>
                        </a:rPr>
                        <a:t> </a:t>
                      </a:r>
                    </a:p>
                  </a:txBody>
                  <a:tcPr marL="3953" marR="3953" marT="3953"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fr-FR" sz="900" b="0" i="0" u="none" strike="noStrike">
                          <a:solidFill>
                            <a:srgbClr val="000000"/>
                          </a:solidFill>
                          <a:effectLst/>
                          <a:latin typeface="Calibri" panose="020F0502020204030204" pitchFamily="34" charset="0"/>
                        </a:rPr>
                        <a:t>0</a:t>
                      </a:r>
                    </a:p>
                  </a:txBody>
                  <a:tcPr marL="3953" marR="3953" marT="3953"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fr-FR" sz="900" b="0" i="0" u="none" strike="noStrike">
                          <a:solidFill>
                            <a:srgbClr val="000000"/>
                          </a:solidFill>
                          <a:effectLst/>
                          <a:latin typeface="Calibri" panose="020F0502020204030204" pitchFamily="34" charset="0"/>
                        </a:rPr>
                        <a:t>0</a:t>
                      </a:r>
                    </a:p>
                  </a:txBody>
                  <a:tcPr marL="3953" marR="3953" marT="3953"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fr-FR" sz="900" b="0" i="0" u="none" strike="noStrike">
                          <a:solidFill>
                            <a:srgbClr val="000000"/>
                          </a:solidFill>
                          <a:effectLst/>
                          <a:latin typeface="Calibri" panose="020F0502020204030204" pitchFamily="34" charset="0"/>
                        </a:rPr>
                        <a:t>0</a:t>
                      </a:r>
                    </a:p>
                  </a:txBody>
                  <a:tcPr marL="3953" marR="3953" marT="3953"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fr-FR" sz="900" b="0" i="0" u="none" strike="noStrike">
                          <a:solidFill>
                            <a:srgbClr val="000000"/>
                          </a:solidFill>
                          <a:effectLst/>
                          <a:latin typeface="Calibri" panose="020F0502020204030204" pitchFamily="34" charset="0"/>
                        </a:rPr>
                        <a:t>0</a:t>
                      </a:r>
                    </a:p>
                  </a:txBody>
                  <a:tcPr marL="3953" marR="3953" marT="3953"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fr-FR" sz="900" b="0" i="0" u="none" strike="noStrike">
                          <a:solidFill>
                            <a:srgbClr val="000000"/>
                          </a:solidFill>
                          <a:effectLst/>
                          <a:latin typeface="Calibri" panose="020F0502020204030204" pitchFamily="34" charset="0"/>
                        </a:rPr>
                        <a:t>0</a:t>
                      </a:r>
                    </a:p>
                  </a:txBody>
                  <a:tcPr marL="3953" marR="3953" marT="3953"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fr-FR" sz="900" b="0" i="0" u="none" strike="noStrike">
                          <a:solidFill>
                            <a:srgbClr val="000000"/>
                          </a:solidFill>
                          <a:effectLst/>
                          <a:latin typeface="Calibri" panose="020F0502020204030204" pitchFamily="34" charset="0"/>
                        </a:rPr>
                        <a:t>0</a:t>
                      </a:r>
                    </a:p>
                  </a:txBody>
                  <a:tcPr marL="3953" marR="3953" marT="3953"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fr-FR" sz="900" b="0" i="0" u="none" strike="noStrike">
                          <a:solidFill>
                            <a:srgbClr val="000000"/>
                          </a:solidFill>
                          <a:effectLst/>
                          <a:latin typeface="Calibri" panose="020F0502020204030204" pitchFamily="34" charset="0"/>
                        </a:rPr>
                        <a:t>0</a:t>
                      </a:r>
                    </a:p>
                  </a:txBody>
                  <a:tcPr marL="3953" marR="3953" marT="3953"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fr-FR" sz="900" b="0" i="0" u="none" strike="noStrike">
                          <a:solidFill>
                            <a:srgbClr val="000000"/>
                          </a:solidFill>
                          <a:effectLst/>
                          <a:latin typeface="Calibri" panose="020F0502020204030204" pitchFamily="34" charset="0"/>
                        </a:rPr>
                        <a:t>0</a:t>
                      </a:r>
                    </a:p>
                  </a:txBody>
                  <a:tcPr marL="3953" marR="3953" marT="3953"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fr-FR" sz="900" b="0" i="0" u="none" strike="noStrike">
                          <a:solidFill>
                            <a:srgbClr val="000000"/>
                          </a:solidFill>
                          <a:effectLst/>
                          <a:latin typeface="Calibri" panose="020F0502020204030204" pitchFamily="34" charset="0"/>
                        </a:rPr>
                        <a:t>0</a:t>
                      </a:r>
                    </a:p>
                  </a:txBody>
                  <a:tcPr marL="3953" marR="3953" marT="3953"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fr-FR" sz="900" b="0" i="0" u="none" strike="noStrike">
                          <a:solidFill>
                            <a:srgbClr val="000000"/>
                          </a:solidFill>
                          <a:effectLst/>
                          <a:latin typeface="Calibri" panose="020F0502020204030204" pitchFamily="34" charset="0"/>
                        </a:rPr>
                        <a:t>0</a:t>
                      </a:r>
                    </a:p>
                  </a:txBody>
                  <a:tcPr marL="3953" marR="3953" marT="3953"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fr-FR" sz="900" b="0" i="0" u="none" strike="noStrike">
                          <a:solidFill>
                            <a:srgbClr val="000000"/>
                          </a:solidFill>
                          <a:effectLst/>
                          <a:latin typeface="Calibri" panose="020F0502020204030204" pitchFamily="34" charset="0"/>
                        </a:rPr>
                        <a:t>0</a:t>
                      </a:r>
                    </a:p>
                  </a:txBody>
                  <a:tcPr marL="3953" marR="3953" marT="3953"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fr-FR" sz="900" b="0" i="0" u="none" strike="noStrike">
                          <a:solidFill>
                            <a:srgbClr val="000000"/>
                          </a:solidFill>
                          <a:effectLst/>
                          <a:latin typeface="Calibri" panose="020F0502020204030204" pitchFamily="34" charset="0"/>
                        </a:rPr>
                        <a:t>0</a:t>
                      </a:r>
                    </a:p>
                  </a:txBody>
                  <a:tcPr marL="3953" marR="3953" marT="395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fr-FR" sz="900" b="0" i="0" u="none" strike="noStrike">
                          <a:solidFill>
                            <a:srgbClr val="000000"/>
                          </a:solidFill>
                          <a:effectLst/>
                          <a:latin typeface="Calibri" panose="020F0502020204030204" pitchFamily="34" charset="0"/>
                        </a:rPr>
                        <a:t>0</a:t>
                      </a:r>
                    </a:p>
                  </a:txBody>
                  <a:tcPr marL="3953" marR="3953" marT="39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96629028"/>
                  </a:ext>
                </a:extLst>
              </a:tr>
              <a:tr h="114651">
                <a:tc>
                  <a:txBody>
                    <a:bodyPr/>
                    <a:lstStyle/>
                    <a:p>
                      <a:pPr algn="l" fontAlgn="b"/>
                      <a:r>
                        <a:rPr lang="fr-FR" sz="900" b="1" i="0" u="none" strike="noStrike">
                          <a:solidFill>
                            <a:srgbClr val="000000"/>
                          </a:solidFill>
                          <a:effectLst/>
                          <a:latin typeface="Calibri" panose="020F0502020204030204" pitchFamily="34" charset="0"/>
                        </a:rPr>
                        <a:t>Trésorerie finale</a:t>
                      </a:r>
                    </a:p>
                  </a:txBody>
                  <a:tcPr marL="3953" marR="3953" marT="395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fr-FR" sz="900" b="0" i="0" u="none" strike="noStrike">
                          <a:solidFill>
                            <a:srgbClr val="000000"/>
                          </a:solidFill>
                          <a:effectLst/>
                          <a:latin typeface="Calibri" panose="020F0502020204030204" pitchFamily="34" charset="0"/>
                        </a:rPr>
                        <a:t>F CFA</a:t>
                      </a:r>
                    </a:p>
                  </a:txBody>
                  <a:tcPr marL="3953" marR="3953" marT="3953"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fr-FR" sz="900" b="0" i="0" u="none" strike="noStrike">
                          <a:solidFill>
                            <a:srgbClr val="000000"/>
                          </a:solidFill>
                          <a:effectLst/>
                          <a:latin typeface="Calibri" panose="020F0502020204030204" pitchFamily="34" charset="0"/>
                        </a:rPr>
                        <a:t> </a:t>
                      </a:r>
                    </a:p>
                  </a:txBody>
                  <a:tcPr marL="3953" marR="3953" marT="3953"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fr-FR" sz="900" b="1" i="0" u="none" strike="noStrike" dirty="0">
                          <a:solidFill>
                            <a:srgbClr val="000000"/>
                          </a:solidFill>
                          <a:effectLst/>
                          <a:latin typeface="Calibri" panose="020F0502020204030204" pitchFamily="34" charset="0"/>
                        </a:rPr>
                        <a:t>0</a:t>
                      </a:r>
                    </a:p>
                  </a:txBody>
                  <a:tcPr marL="3953" marR="3953" marT="3953"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fr-FR" sz="900" b="1" i="0" u="none" strike="noStrike" dirty="0">
                          <a:solidFill>
                            <a:srgbClr val="000000"/>
                          </a:solidFill>
                          <a:effectLst/>
                          <a:latin typeface="Calibri" panose="020F0502020204030204" pitchFamily="34" charset="0"/>
                        </a:rPr>
                        <a:t>0</a:t>
                      </a:r>
                    </a:p>
                  </a:txBody>
                  <a:tcPr marL="3953" marR="3953" marT="3953"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fr-FR" sz="900" b="1" i="0" u="none" strike="noStrike">
                          <a:solidFill>
                            <a:srgbClr val="000000"/>
                          </a:solidFill>
                          <a:effectLst/>
                          <a:latin typeface="Calibri" panose="020F0502020204030204" pitchFamily="34" charset="0"/>
                        </a:rPr>
                        <a:t>0</a:t>
                      </a:r>
                    </a:p>
                  </a:txBody>
                  <a:tcPr marL="3953" marR="3953" marT="3953"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fr-FR" sz="900" b="1" i="0" u="none" strike="noStrike">
                          <a:solidFill>
                            <a:srgbClr val="000000"/>
                          </a:solidFill>
                          <a:effectLst/>
                          <a:latin typeface="Calibri" panose="020F0502020204030204" pitchFamily="34" charset="0"/>
                        </a:rPr>
                        <a:t>0</a:t>
                      </a:r>
                    </a:p>
                  </a:txBody>
                  <a:tcPr marL="3953" marR="3953" marT="3953"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fr-FR" sz="900" b="1" i="0" u="none" strike="noStrike">
                          <a:solidFill>
                            <a:srgbClr val="000000"/>
                          </a:solidFill>
                          <a:effectLst/>
                          <a:latin typeface="Calibri" panose="020F0502020204030204" pitchFamily="34" charset="0"/>
                        </a:rPr>
                        <a:t>0</a:t>
                      </a:r>
                    </a:p>
                  </a:txBody>
                  <a:tcPr marL="3953" marR="3953" marT="3953"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fr-FR" sz="900" b="1" i="0" u="none" strike="noStrike">
                          <a:solidFill>
                            <a:srgbClr val="000000"/>
                          </a:solidFill>
                          <a:effectLst/>
                          <a:latin typeface="Calibri" panose="020F0502020204030204" pitchFamily="34" charset="0"/>
                        </a:rPr>
                        <a:t>0</a:t>
                      </a:r>
                    </a:p>
                  </a:txBody>
                  <a:tcPr marL="3953" marR="3953" marT="3953"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fr-FR" sz="900" b="1" i="0" u="none" strike="noStrike">
                          <a:solidFill>
                            <a:srgbClr val="000000"/>
                          </a:solidFill>
                          <a:effectLst/>
                          <a:latin typeface="Calibri" panose="020F0502020204030204" pitchFamily="34" charset="0"/>
                        </a:rPr>
                        <a:t>0</a:t>
                      </a:r>
                    </a:p>
                  </a:txBody>
                  <a:tcPr marL="3953" marR="3953" marT="3953"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fr-FR" sz="900" b="1" i="0" u="none" strike="noStrike">
                          <a:solidFill>
                            <a:srgbClr val="000000"/>
                          </a:solidFill>
                          <a:effectLst/>
                          <a:latin typeface="Calibri" panose="020F0502020204030204" pitchFamily="34" charset="0"/>
                        </a:rPr>
                        <a:t>0</a:t>
                      </a:r>
                    </a:p>
                  </a:txBody>
                  <a:tcPr marL="3953" marR="3953" marT="3953"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fr-FR" sz="900" b="1" i="0" u="none" strike="noStrike">
                          <a:solidFill>
                            <a:srgbClr val="000000"/>
                          </a:solidFill>
                          <a:effectLst/>
                          <a:latin typeface="Calibri" panose="020F0502020204030204" pitchFamily="34" charset="0"/>
                        </a:rPr>
                        <a:t>0</a:t>
                      </a:r>
                    </a:p>
                  </a:txBody>
                  <a:tcPr marL="3953" marR="3953" marT="3953"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fr-FR" sz="900" b="1" i="0" u="none" strike="noStrike">
                          <a:solidFill>
                            <a:srgbClr val="000000"/>
                          </a:solidFill>
                          <a:effectLst/>
                          <a:latin typeface="Calibri" panose="020F0502020204030204" pitchFamily="34" charset="0"/>
                        </a:rPr>
                        <a:t>0</a:t>
                      </a:r>
                    </a:p>
                  </a:txBody>
                  <a:tcPr marL="3953" marR="3953" marT="3953"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fr-FR" sz="900" b="1" i="0" u="none" strike="noStrike">
                          <a:solidFill>
                            <a:srgbClr val="000000"/>
                          </a:solidFill>
                          <a:effectLst/>
                          <a:latin typeface="Calibri" panose="020F0502020204030204" pitchFamily="34" charset="0"/>
                        </a:rPr>
                        <a:t>0</a:t>
                      </a:r>
                    </a:p>
                  </a:txBody>
                  <a:tcPr marL="3953" marR="3953" marT="3953"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fr-FR" sz="900" b="1" i="0" u="none" strike="noStrike">
                          <a:solidFill>
                            <a:srgbClr val="000000"/>
                          </a:solidFill>
                          <a:effectLst/>
                          <a:latin typeface="Calibri" panose="020F0502020204030204" pitchFamily="34" charset="0"/>
                        </a:rPr>
                        <a:t>0</a:t>
                      </a:r>
                    </a:p>
                  </a:txBody>
                  <a:tcPr marL="3953" marR="3953" marT="395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fr-FR" sz="900" b="1" i="0" u="none" strike="noStrike" dirty="0">
                          <a:solidFill>
                            <a:srgbClr val="000000"/>
                          </a:solidFill>
                          <a:effectLst/>
                          <a:latin typeface="Calibri" panose="020F0502020204030204" pitchFamily="34" charset="0"/>
                        </a:rPr>
                        <a:t>0</a:t>
                      </a:r>
                    </a:p>
                  </a:txBody>
                  <a:tcPr marL="3953" marR="3953" marT="39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81926227"/>
                  </a:ext>
                </a:extLst>
              </a:tr>
            </a:tbl>
          </a:graphicData>
        </a:graphic>
      </p:graphicFrame>
      <p:sp>
        <p:nvSpPr>
          <p:cNvPr id="18" name="Date Placeholder 1">
            <a:extLst>
              <a:ext uri="{FF2B5EF4-FFF2-40B4-BE49-F238E27FC236}">
                <a16:creationId xmlns:a16="http://schemas.microsoft.com/office/drawing/2014/main" id="{5B0743DB-5299-4DDA-960C-91EEE7F2C63C}"/>
              </a:ext>
            </a:extLst>
          </p:cNvPr>
          <p:cNvSpPr>
            <a:spLocks noGrp="1"/>
          </p:cNvSpPr>
          <p:nvPr>
            <p:ph type="dt" sz="half" idx="2"/>
          </p:nvPr>
        </p:nvSpPr>
        <p:spPr>
          <a:xfrm>
            <a:off x="6983551" y="7140779"/>
            <a:ext cx="5397693" cy="138499"/>
          </a:xfrm>
        </p:spPr>
        <p:txBody>
          <a:bodyPr/>
          <a:lstStyle/>
          <a:p>
            <a:pPr>
              <a:buSzPct val="100000"/>
              <a:buFont typeface="Arial"/>
              <a:buNone/>
            </a:pPr>
            <a:r>
              <a:rPr lang="fr-FR" dirty="0"/>
              <a:t>FP2E| Sémé Citiy | Banque Mondiale  | TPC / CP | NEXT MPACT</a:t>
            </a:r>
          </a:p>
        </p:txBody>
      </p:sp>
    </p:spTree>
    <p:extLst>
      <p:ext uri="{BB962C8B-B14F-4D97-AF65-F5344CB8AC3E}">
        <p14:creationId xmlns:p14="http://schemas.microsoft.com/office/powerpoint/2010/main" val="2036558645"/>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NUM" val="16"/>
</p:tagLst>
</file>

<file path=ppt/tags/tag11.xml><?xml version="1.0" encoding="utf-8"?>
<p:tagLst xmlns:a="http://schemas.openxmlformats.org/drawingml/2006/main" xmlns:r="http://schemas.openxmlformats.org/officeDocument/2006/relationships" xmlns:p="http://schemas.openxmlformats.org/presentationml/2006/main">
  <p:tag name="NUM" val="17"/>
</p:tagLst>
</file>

<file path=ppt/tags/tag12.xml><?xml version="1.0" encoding="utf-8"?>
<p:tagLst xmlns:a="http://schemas.openxmlformats.org/drawingml/2006/main" xmlns:r="http://schemas.openxmlformats.org/officeDocument/2006/relationships" xmlns:p="http://schemas.openxmlformats.org/presentationml/2006/main">
  <p:tag name="NUM" val="18"/>
</p:tagLst>
</file>

<file path=ppt/tags/tag13.xml><?xml version="1.0" encoding="utf-8"?>
<p:tagLst xmlns:a="http://schemas.openxmlformats.org/drawingml/2006/main" xmlns:r="http://schemas.openxmlformats.org/officeDocument/2006/relationships" xmlns:p="http://schemas.openxmlformats.org/presentationml/2006/main">
  <p:tag name="NUM" val="19"/>
</p:tagLst>
</file>

<file path=ppt/tags/tag14.xml><?xml version="1.0" encoding="utf-8"?>
<p:tagLst xmlns:a="http://schemas.openxmlformats.org/drawingml/2006/main" xmlns:r="http://schemas.openxmlformats.org/officeDocument/2006/relationships" xmlns:p="http://schemas.openxmlformats.org/presentationml/2006/main">
  <p:tag name="NUM" val="20"/>
</p:tagLst>
</file>

<file path=ppt/tags/tag15.xml><?xml version="1.0" encoding="utf-8"?>
<p:tagLst xmlns:a="http://schemas.openxmlformats.org/drawingml/2006/main" xmlns:r="http://schemas.openxmlformats.org/officeDocument/2006/relationships" xmlns:p="http://schemas.openxmlformats.org/presentationml/2006/main">
  <p:tag name="NUM" val="21"/>
</p:tagLst>
</file>

<file path=ppt/tags/tag16.xml><?xml version="1.0" encoding="utf-8"?>
<p:tagLst xmlns:a="http://schemas.openxmlformats.org/drawingml/2006/main" xmlns:r="http://schemas.openxmlformats.org/officeDocument/2006/relationships" xmlns:p="http://schemas.openxmlformats.org/presentationml/2006/main">
  <p:tag name="NUM" val="22"/>
</p:tagLst>
</file>

<file path=ppt/tags/tag17.xml><?xml version="1.0" encoding="utf-8"?>
<p:tagLst xmlns:a="http://schemas.openxmlformats.org/drawingml/2006/main" xmlns:r="http://schemas.openxmlformats.org/officeDocument/2006/relationships" xmlns:p="http://schemas.openxmlformats.org/presentationml/2006/main">
  <p:tag name="NUM" val="23"/>
</p:tagLst>
</file>

<file path=ppt/tags/tag18.xml><?xml version="1.0" encoding="utf-8"?>
<p:tagLst xmlns:a="http://schemas.openxmlformats.org/drawingml/2006/main" xmlns:r="http://schemas.openxmlformats.org/officeDocument/2006/relationships" xmlns:p="http://schemas.openxmlformats.org/presentationml/2006/main">
  <p:tag name="NUM" val="25"/>
</p:tagLst>
</file>

<file path=ppt/tags/tag19.xml><?xml version="1.0" encoding="utf-8"?>
<p:tagLst xmlns:a="http://schemas.openxmlformats.org/drawingml/2006/main" xmlns:r="http://schemas.openxmlformats.org/officeDocument/2006/relationships" xmlns:p="http://schemas.openxmlformats.org/presentationml/2006/main">
  <p:tag name="NUM" val="27"/>
</p:tagLst>
</file>

<file path=ppt/tags/tag2.xml><?xml version="1.0" encoding="utf-8"?>
<p:tagLst xmlns:a="http://schemas.openxmlformats.org/drawingml/2006/main" xmlns:r="http://schemas.openxmlformats.org/officeDocument/2006/relationships" xmlns:p="http://schemas.openxmlformats.org/presentationml/2006/main">
  <p:tag name="NUM" val="6"/>
</p:tagLst>
</file>

<file path=ppt/tags/tag20.xml><?xml version="1.0" encoding="utf-8"?>
<p:tagLst xmlns:a="http://schemas.openxmlformats.org/drawingml/2006/main" xmlns:r="http://schemas.openxmlformats.org/officeDocument/2006/relationships" xmlns:p="http://schemas.openxmlformats.org/presentationml/2006/main">
  <p:tag name="NUM" val="19"/>
</p:tagLst>
</file>

<file path=ppt/tags/tag21.xml><?xml version="1.0" encoding="utf-8"?>
<p:tagLst xmlns:a="http://schemas.openxmlformats.org/drawingml/2006/main" xmlns:r="http://schemas.openxmlformats.org/officeDocument/2006/relationships" xmlns:p="http://schemas.openxmlformats.org/presentationml/2006/main">
  <p:tag name="NUM" val="19"/>
</p:tagLst>
</file>

<file path=ppt/tags/tag22.xml><?xml version="1.0" encoding="utf-8"?>
<p:tagLst xmlns:a="http://schemas.openxmlformats.org/drawingml/2006/main" xmlns:r="http://schemas.openxmlformats.org/officeDocument/2006/relationships" xmlns:p="http://schemas.openxmlformats.org/presentationml/2006/main">
  <p:tag name="NUM" val="19"/>
</p:tagLst>
</file>

<file path=ppt/tags/tag23.xml><?xml version="1.0" encoding="utf-8"?>
<p:tagLst xmlns:a="http://schemas.openxmlformats.org/drawingml/2006/main" xmlns:r="http://schemas.openxmlformats.org/officeDocument/2006/relationships" xmlns:p="http://schemas.openxmlformats.org/presentationml/2006/main">
  <p:tag name="NUM" val="15"/>
</p:tagLst>
</file>

<file path=ppt/tags/tag24.xml><?xml version="1.0" encoding="utf-8"?>
<p:tagLst xmlns:a="http://schemas.openxmlformats.org/drawingml/2006/main" xmlns:r="http://schemas.openxmlformats.org/officeDocument/2006/relationships" xmlns:p="http://schemas.openxmlformats.org/presentationml/2006/main">
  <p:tag name="NUM" val="19"/>
</p:tagLst>
</file>

<file path=ppt/tags/tag25.xml><?xml version="1.0" encoding="utf-8"?>
<p:tagLst xmlns:a="http://schemas.openxmlformats.org/drawingml/2006/main" xmlns:r="http://schemas.openxmlformats.org/officeDocument/2006/relationships" xmlns:p="http://schemas.openxmlformats.org/presentationml/2006/main">
  <p:tag name="NUM" val="12"/>
</p:tagLst>
</file>

<file path=ppt/tags/tag26.xml><?xml version="1.0" encoding="utf-8"?>
<p:tagLst xmlns:a="http://schemas.openxmlformats.org/drawingml/2006/main" xmlns:r="http://schemas.openxmlformats.org/officeDocument/2006/relationships" xmlns:p="http://schemas.openxmlformats.org/presentationml/2006/main">
  <p:tag name="NUM" val="16"/>
</p:tagLst>
</file>

<file path=ppt/tags/tag27.xml><?xml version="1.0" encoding="utf-8"?>
<p:tagLst xmlns:a="http://schemas.openxmlformats.org/drawingml/2006/main" xmlns:r="http://schemas.openxmlformats.org/officeDocument/2006/relationships" xmlns:p="http://schemas.openxmlformats.org/presentationml/2006/main">
  <p:tag name="NUM" val="16"/>
</p:tagLst>
</file>

<file path=ppt/tags/tag28.xml><?xml version="1.0" encoding="utf-8"?>
<p:tagLst xmlns:a="http://schemas.openxmlformats.org/drawingml/2006/main" xmlns:r="http://schemas.openxmlformats.org/officeDocument/2006/relationships" xmlns:p="http://schemas.openxmlformats.org/presentationml/2006/main">
  <p:tag name="NUM" val="19"/>
</p:tagLst>
</file>

<file path=ppt/tags/tag29.xml><?xml version="1.0" encoding="utf-8"?>
<p:tagLst xmlns:a="http://schemas.openxmlformats.org/drawingml/2006/main" xmlns:r="http://schemas.openxmlformats.org/officeDocument/2006/relationships" xmlns:p="http://schemas.openxmlformats.org/presentationml/2006/main">
  <p:tag name="NUM" val="19"/>
</p:tagLst>
</file>

<file path=ppt/tags/tag3.xml><?xml version="1.0" encoding="utf-8"?>
<p:tagLst xmlns:a="http://schemas.openxmlformats.org/drawingml/2006/main" xmlns:r="http://schemas.openxmlformats.org/officeDocument/2006/relationships" xmlns:p="http://schemas.openxmlformats.org/presentationml/2006/main">
  <p:tag name="NUM" val="7"/>
</p:tagLst>
</file>

<file path=ppt/tags/tag30.xml><?xml version="1.0" encoding="utf-8"?>
<p:tagLst xmlns:a="http://schemas.openxmlformats.org/drawingml/2006/main" xmlns:r="http://schemas.openxmlformats.org/officeDocument/2006/relationships" xmlns:p="http://schemas.openxmlformats.org/presentationml/2006/main">
  <p:tag name="NUM" val="19"/>
</p:tagLst>
</file>

<file path=ppt/tags/tag31.xml><?xml version="1.0" encoding="utf-8"?>
<p:tagLst xmlns:a="http://schemas.openxmlformats.org/drawingml/2006/main" xmlns:r="http://schemas.openxmlformats.org/officeDocument/2006/relationships" xmlns:p="http://schemas.openxmlformats.org/presentationml/2006/main">
  <p:tag name="NUM" val="19"/>
</p:tagLst>
</file>

<file path=ppt/tags/tag32.xml><?xml version="1.0" encoding="utf-8"?>
<p:tagLst xmlns:a="http://schemas.openxmlformats.org/drawingml/2006/main" xmlns:r="http://schemas.openxmlformats.org/officeDocument/2006/relationships" xmlns:p="http://schemas.openxmlformats.org/presentationml/2006/main">
  <p:tag name="NUM" val="12"/>
</p:tagLst>
</file>

<file path=ppt/tags/tag33.xml><?xml version="1.0" encoding="utf-8"?>
<p:tagLst xmlns:a="http://schemas.openxmlformats.org/drawingml/2006/main" xmlns:r="http://schemas.openxmlformats.org/officeDocument/2006/relationships" xmlns:p="http://schemas.openxmlformats.org/presentationml/2006/main">
  <p:tag name="NUM" val="6"/>
</p:tagLst>
</file>

<file path=ppt/tags/tag34.xml><?xml version="1.0" encoding="utf-8"?>
<p:tagLst xmlns:a="http://schemas.openxmlformats.org/drawingml/2006/main" xmlns:r="http://schemas.openxmlformats.org/officeDocument/2006/relationships" xmlns:p="http://schemas.openxmlformats.org/presentationml/2006/main">
  <p:tag name="NUM" val="6"/>
</p:tagLst>
</file>

<file path=ppt/tags/tag35.xml><?xml version="1.0" encoding="utf-8"?>
<p:tagLst xmlns:a="http://schemas.openxmlformats.org/drawingml/2006/main" xmlns:r="http://schemas.openxmlformats.org/officeDocument/2006/relationships" xmlns:p="http://schemas.openxmlformats.org/presentationml/2006/main">
  <p:tag name="NUM" val="19"/>
</p:tagLst>
</file>

<file path=ppt/tags/tag36.xml><?xml version="1.0" encoding="utf-8"?>
<p:tagLst xmlns:a="http://schemas.openxmlformats.org/drawingml/2006/main" xmlns:r="http://schemas.openxmlformats.org/officeDocument/2006/relationships" xmlns:p="http://schemas.openxmlformats.org/presentationml/2006/main">
  <p:tag name="NUM" val="6"/>
</p:tagLst>
</file>

<file path=ppt/tags/tag37.xml><?xml version="1.0" encoding="utf-8"?>
<p:tagLst xmlns:a="http://schemas.openxmlformats.org/drawingml/2006/main" xmlns:r="http://schemas.openxmlformats.org/officeDocument/2006/relationships" xmlns:p="http://schemas.openxmlformats.org/presentationml/2006/main">
  <p:tag name="NUM" val="38"/>
</p:tagLst>
</file>

<file path=ppt/tags/tag38.xml><?xml version="1.0" encoding="utf-8"?>
<p:tagLst xmlns:a="http://schemas.openxmlformats.org/drawingml/2006/main" xmlns:r="http://schemas.openxmlformats.org/officeDocument/2006/relationships" xmlns:p="http://schemas.openxmlformats.org/presentationml/2006/main">
  <p:tag name="NUM" val="39"/>
</p:tagLst>
</file>

<file path=ppt/tags/tag39.xml><?xml version="1.0" encoding="utf-8"?>
<p:tagLst xmlns:a="http://schemas.openxmlformats.org/drawingml/2006/main" xmlns:r="http://schemas.openxmlformats.org/officeDocument/2006/relationships" xmlns:p="http://schemas.openxmlformats.org/presentationml/2006/main">
  <p:tag name="NUM" val="38"/>
</p:tagLst>
</file>

<file path=ppt/tags/tag4.xml><?xml version="1.0" encoding="utf-8"?>
<p:tagLst xmlns:a="http://schemas.openxmlformats.org/drawingml/2006/main" xmlns:r="http://schemas.openxmlformats.org/officeDocument/2006/relationships" xmlns:p="http://schemas.openxmlformats.org/presentationml/2006/main">
  <p:tag name="NUM" val="8"/>
</p:tagLst>
</file>

<file path=ppt/tags/tag40.xml><?xml version="1.0" encoding="utf-8"?>
<p:tagLst xmlns:a="http://schemas.openxmlformats.org/drawingml/2006/main" xmlns:r="http://schemas.openxmlformats.org/officeDocument/2006/relationships" xmlns:p="http://schemas.openxmlformats.org/presentationml/2006/main">
  <p:tag name="NUM" val="39"/>
</p:tagLst>
</file>

<file path=ppt/tags/tag41.xml><?xml version="1.0" encoding="utf-8"?>
<p:tagLst xmlns:a="http://schemas.openxmlformats.org/drawingml/2006/main" xmlns:r="http://schemas.openxmlformats.org/officeDocument/2006/relationships" xmlns:p="http://schemas.openxmlformats.org/presentationml/2006/main">
  <p:tag name="NUM" val="38"/>
</p:tagLst>
</file>

<file path=ppt/tags/tag42.xml><?xml version="1.0" encoding="utf-8"?>
<p:tagLst xmlns:a="http://schemas.openxmlformats.org/drawingml/2006/main" xmlns:r="http://schemas.openxmlformats.org/officeDocument/2006/relationships" xmlns:p="http://schemas.openxmlformats.org/presentationml/2006/main">
  <p:tag name="NUM" val="39"/>
</p:tagLst>
</file>

<file path=ppt/tags/tag5.xml><?xml version="1.0" encoding="utf-8"?>
<p:tagLst xmlns:a="http://schemas.openxmlformats.org/drawingml/2006/main" xmlns:r="http://schemas.openxmlformats.org/officeDocument/2006/relationships" xmlns:p="http://schemas.openxmlformats.org/presentationml/2006/main">
  <p:tag name="NUM" val="9"/>
</p:tagLst>
</file>

<file path=ppt/tags/tag6.xml><?xml version="1.0" encoding="utf-8"?>
<p:tagLst xmlns:a="http://schemas.openxmlformats.org/drawingml/2006/main" xmlns:r="http://schemas.openxmlformats.org/officeDocument/2006/relationships" xmlns:p="http://schemas.openxmlformats.org/presentationml/2006/main">
  <p:tag name="NUM" val="12"/>
</p:tagLst>
</file>

<file path=ppt/tags/tag7.xml><?xml version="1.0" encoding="utf-8"?>
<p:tagLst xmlns:a="http://schemas.openxmlformats.org/drawingml/2006/main" xmlns:r="http://schemas.openxmlformats.org/officeDocument/2006/relationships" xmlns:p="http://schemas.openxmlformats.org/presentationml/2006/main">
  <p:tag name="NUM" val="13"/>
</p:tagLst>
</file>

<file path=ppt/tags/tag8.xml><?xml version="1.0" encoding="utf-8"?>
<p:tagLst xmlns:a="http://schemas.openxmlformats.org/drawingml/2006/main" xmlns:r="http://schemas.openxmlformats.org/officeDocument/2006/relationships" xmlns:p="http://schemas.openxmlformats.org/presentationml/2006/main">
  <p:tag name="NUM" val="14"/>
</p:tagLst>
</file>

<file path=ppt/tags/tag9.xml><?xml version="1.0" encoding="utf-8"?>
<p:tagLst xmlns:a="http://schemas.openxmlformats.org/drawingml/2006/main" xmlns:r="http://schemas.openxmlformats.org/officeDocument/2006/relationships" xmlns:p="http://schemas.openxmlformats.org/presentationml/2006/main">
  <p:tag name="NUM" val="15"/>
</p:tagLst>
</file>

<file path=ppt/theme/theme1.xml><?xml version="1.0" encoding="utf-8"?>
<a:theme xmlns:a="http://schemas.openxmlformats.org/drawingml/2006/main" name="Default Theme">
  <a:themeElements>
    <a:clrScheme name="Custom 1">
      <a:dk1>
        <a:sysClr val="windowText" lastClr="000000"/>
      </a:dk1>
      <a:lt1>
        <a:sysClr val="window" lastClr="FFFFFF"/>
      </a:lt1>
      <a:dk2>
        <a:srgbClr val="D0D0CE"/>
      </a:dk2>
      <a:lt2>
        <a:srgbClr val="53565A"/>
      </a:lt2>
      <a:accent1>
        <a:srgbClr val="86BC25"/>
      </a:accent1>
      <a:accent2>
        <a:srgbClr val="43B02A"/>
      </a:accent2>
      <a:accent3>
        <a:srgbClr val="26890D"/>
      </a:accent3>
      <a:accent4>
        <a:srgbClr val="046A38"/>
      </a:accent4>
      <a:accent5>
        <a:srgbClr val="0D8390"/>
      </a:accent5>
      <a:accent6>
        <a:srgbClr val="007CB0"/>
      </a:accent6>
      <a:hlink>
        <a:srgbClr val="00A3E0"/>
      </a:hlink>
      <a:folHlink>
        <a:srgbClr val="7F7F7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Default Theme" id="{30D23596-C60A-493D-B210-FAEB436D8986}" vid="{E7DE79C4-FB34-4429-B6D1-386817C7104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85F0F75144D840AAA3DDDC1FF6B2DA" ma:contentTypeVersion="17" ma:contentTypeDescription="Create a new document." ma:contentTypeScope="" ma:versionID="fb4d3656856059ebe071c705cd4bf8ed">
  <xsd:schema xmlns:xsd="http://www.w3.org/2001/XMLSchema" xmlns:xs="http://www.w3.org/2001/XMLSchema" xmlns:p="http://schemas.microsoft.com/office/2006/metadata/properties" xmlns:ns3="deb71cf5-996f-4e62-a3c9-a46068a3c367" xmlns:ns4="a40d2015-89b2-40e3-9b7d-bc336be53db7" targetNamespace="http://schemas.microsoft.com/office/2006/metadata/properties" ma:root="true" ma:fieldsID="e181a39e297cb51a95e63145f313a91d" ns3:_="" ns4:_="">
    <xsd:import namespace="deb71cf5-996f-4e62-a3c9-a46068a3c367"/>
    <xsd:import namespace="a40d2015-89b2-40e3-9b7d-bc336be53db7"/>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Location"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OCR" minOccurs="0"/>
                <xsd:element ref="ns3:MediaLengthInSeconds" minOccurs="0"/>
                <xsd:element ref="ns3:_activity"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b71cf5-996f-4e62-a3c9-a46068a3c3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40d2015-89b2-40e3-9b7d-bc336be53db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deb71cf5-996f-4e62-a3c9-a46068a3c367" xsi:nil="true"/>
  </documentManagement>
</p:properties>
</file>

<file path=customXml/itemProps1.xml><?xml version="1.0" encoding="utf-8"?>
<ds:datastoreItem xmlns:ds="http://schemas.openxmlformats.org/officeDocument/2006/customXml" ds:itemID="{20AC4560-1845-4354-810B-39378760940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b71cf5-996f-4e62-a3c9-a46068a3c367"/>
    <ds:schemaRef ds:uri="a40d2015-89b2-40e3-9b7d-bc336be53d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F8F7C94-4CBE-4658-81B4-E3561F960D58}">
  <ds:schemaRefs>
    <ds:schemaRef ds:uri="http://schemas.microsoft.com/sharepoint/v3/contenttype/forms"/>
  </ds:schemaRefs>
</ds:datastoreItem>
</file>

<file path=customXml/itemProps3.xml><?xml version="1.0" encoding="utf-8"?>
<ds:datastoreItem xmlns:ds="http://schemas.openxmlformats.org/officeDocument/2006/customXml" ds:itemID="{2616DDA8-1BA6-4800-A3B4-082EBAD35BC8}">
  <ds:schemaRefs>
    <ds:schemaRef ds:uri="http://purl.org/dc/elements/1.1/"/>
    <ds:schemaRef ds:uri="http://purl.org/dc/terms/"/>
    <ds:schemaRef ds:uri="http://schemas.microsoft.com/office/2006/documentManagement/types"/>
    <ds:schemaRef ds:uri="http://schemas.microsoft.com/office/infopath/2007/PartnerControls"/>
    <ds:schemaRef ds:uri="http://purl.org/dc/dcmitype/"/>
    <ds:schemaRef ds:uri="http://schemas.microsoft.com/office/2006/metadata/properties"/>
    <ds:schemaRef ds:uri="deb71cf5-996f-4e62-a3c9-a46068a3c367"/>
    <ds:schemaRef ds:uri="http://schemas.openxmlformats.org/package/2006/metadata/core-properties"/>
    <ds:schemaRef ds:uri="a40d2015-89b2-40e3-9b7d-bc336be53db7"/>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Default Theme</Template>
  <TotalTime>3203</TotalTime>
  <Words>2123</Words>
  <Application>Microsoft Office PowerPoint</Application>
  <PresentationFormat>Personnalisé</PresentationFormat>
  <Paragraphs>373</Paragraphs>
  <Slides>11</Slides>
  <Notes>2</Notes>
  <HiddenSlides>0</HiddenSlides>
  <MMClips>0</MMClips>
  <ScaleCrop>false</ScaleCrop>
  <HeadingPairs>
    <vt:vector size="8" baseType="variant">
      <vt:variant>
        <vt:lpstr>Polices utilisées</vt:lpstr>
      </vt:variant>
      <vt:variant>
        <vt:i4>9</vt:i4>
      </vt:variant>
      <vt:variant>
        <vt:lpstr>Thème</vt:lpstr>
      </vt:variant>
      <vt:variant>
        <vt:i4>1</vt:i4>
      </vt:variant>
      <vt:variant>
        <vt:lpstr>Serveurs OLE incorporés</vt:lpstr>
      </vt:variant>
      <vt:variant>
        <vt:i4>1</vt:i4>
      </vt:variant>
      <vt:variant>
        <vt:lpstr>Titres des diapositives</vt:lpstr>
      </vt:variant>
      <vt:variant>
        <vt:i4>11</vt:i4>
      </vt:variant>
    </vt:vector>
  </HeadingPairs>
  <TitlesOfParts>
    <vt:vector size="22" baseType="lpstr">
      <vt:lpstr>Arial</vt:lpstr>
      <vt:lpstr>Avenir Next Condensed</vt:lpstr>
      <vt:lpstr>Calibri</vt:lpstr>
      <vt:lpstr>Century Gothic</vt:lpstr>
      <vt:lpstr>Gotham Regular</vt:lpstr>
      <vt:lpstr>Times New Roman</vt:lpstr>
      <vt:lpstr>Verdana</vt:lpstr>
      <vt:lpstr>Wingdings</vt:lpstr>
      <vt:lpstr>Wingdings 2</vt:lpstr>
      <vt:lpstr>Default Theme</vt:lpstr>
      <vt:lpstr>think-cell Slide</vt:lpstr>
      <vt:lpstr>Présentation PowerPoint</vt:lpstr>
      <vt:lpstr>Résumé Exécutif</vt:lpstr>
      <vt:lpstr>Présentation du projet </vt:lpstr>
      <vt:lpstr>Analyse du marché</vt:lpstr>
      <vt:lpstr>Stratégie de commercialisation </vt:lpstr>
      <vt:lpstr>Business model Canvas (A renseigner sur la base de l’exemple de la slide suivante)</vt:lpstr>
      <vt:lpstr>Exemple de Business model Canvas</vt:lpstr>
      <vt:lpstr>Analyse stratégique de votre entreprise</vt:lpstr>
      <vt:lpstr>Plan stratégique simplifié</vt:lpstr>
      <vt:lpstr>Annexe : liste des dépenses éligibles</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Estier, Anna</dc:creator>
  <cp:lastModifiedBy>Office TROIS</cp:lastModifiedBy>
  <cp:revision>51</cp:revision>
  <dcterms:created xsi:type="dcterms:W3CDTF">2023-12-13T16:05:16Z</dcterms:created>
  <dcterms:modified xsi:type="dcterms:W3CDTF">2025-04-28T11:43:42Z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a60d57e-af5b-4752-ac57-3e4f28ca11dc_Enabled">
    <vt:lpwstr>true</vt:lpwstr>
  </property>
  <property fmtid="{D5CDD505-2E9C-101B-9397-08002B2CF9AE}" pid="3" name="MSIP_Label_ea60d57e-af5b-4752-ac57-3e4f28ca11dc_SetDate">
    <vt:lpwstr>2023-12-13T16:57:08Z</vt:lpwstr>
  </property>
  <property fmtid="{D5CDD505-2E9C-101B-9397-08002B2CF9AE}" pid="4" name="MSIP_Label_ea60d57e-af5b-4752-ac57-3e4f28ca11dc_Method">
    <vt:lpwstr>Standard</vt:lpwstr>
  </property>
  <property fmtid="{D5CDD505-2E9C-101B-9397-08002B2CF9AE}" pid="5" name="MSIP_Label_ea60d57e-af5b-4752-ac57-3e4f28ca11dc_Name">
    <vt:lpwstr>ea60d57e-af5b-4752-ac57-3e4f28ca11dc</vt:lpwstr>
  </property>
  <property fmtid="{D5CDD505-2E9C-101B-9397-08002B2CF9AE}" pid="6" name="MSIP_Label_ea60d57e-af5b-4752-ac57-3e4f28ca11dc_SiteId">
    <vt:lpwstr>36da45f1-dd2c-4d1f-af13-5abe46b99921</vt:lpwstr>
  </property>
  <property fmtid="{D5CDD505-2E9C-101B-9397-08002B2CF9AE}" pid="7" name="MSIP_Label_ea60d57e-af5b-4752-ac57-3e4f28ca11dc_ActionId">
    <vt:lpwstr>eaa682eb-70e7-475f-b283-2f83eed266de</vt:lpwstr>
  </property>
  <property fmtid="{D5CDD505-2E9C-101B-9397-08002B2CF9AE}" pid="8" name="MSIP_Label_ea60d57e-af5b-4752-ac57-3e4f28ca11dc_ContentBits">
    <vt:lpwstr>0</vt:lpwstr>
  </property>
  <property fmtid="{D5CDD505-2E9C-101B-9397-08002B2CF9AE}" pid="9" name="ContentTypeId">
    <vt:lpwstr>0x0101006385F0F75144D840AAA3DDDC1FF6B2DA</vt:lpwstr>
  </property>
</Properties>
</file>