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comments/modernComment_7C775FE5_DCDD381E.xml" ContentType="application/vnd.ms-powerpoint.comments+xml"/>
  <Override PartName="/ppt/comments/modernComment_7C775FE8_5B3925F6.xml" ContentType="application/vnd.ms-powerpoint.comment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4"/>
  </p:sldMasterIdLst>
  <p:notesMasterIdLst>
    <p:notesMasterId r:id="rId17"/>
  </p:notesMasterIdLst>
  <p:sldIdLst>
    <p:sldId id="2088198115" r:id="rId5"/>
    <p:sldId id="2088198114" r:id="rId6"/>
    <p:sldId id="2088198117" r:id="rId7"/>
    <p:sldId id="2088198129" r:id="rId8"/>
    <p:sldId id="2088198130" r:id="rId9"/>
    <p:sldId id="2088198120" r:id="rId10"/>
    <p:sldId id="2088198128" r:id="rId11"/>
    <p:sldId id="2088198122" r:id="rId12"/>
    <p:sldId id="2088198123" r:id="rId13"/>
    <p:sldId id="2088198124" r:id="rId14"/>
    <p:sldId id="2088198127" r:id="rId15"/>
    <p:sldId id="2088198126" r:id="rId16"/>
  </p:sldIdLst>
  <p:sldSz cx="13439775" cy="7559675"/>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userDrawn="1">
          <p15:clr>
            <a:srgbClr val="A4A3A4"/>
          </p15:clr>
        </p15:guide>
        <p15:guide id="11" orient="horz" pos="2381"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CC5B2B-0E57-99B2-9F66-681458937D4F}" name="Krishna Lokossou" initials="KL" userId="2ccee01c6dd92722" providerId="Windows Live"/>
  <p188:author id="{091E7599-7D4A-0279-9E16-B60ADF3CE836}" name="Bissoumbou, Yao Kouma" initials="BYK" userId="S::ybissoumbou@deloitte.com::a86d3412-7684-4668-9712-fc4b3dd618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C4FF"/>
    <a:srgbClr val="004C99"/>
    <a:srgbClr val="046A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11CAA1-B126-4FB0-A470-6EABE8A5BDBC}" v="7" dt="2023-12-29T12:27:39.4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31" autoAdjust="0"/>
    <p:restoredTop sz="93441" autoAdjust="0"/>
  </p:normalViewPr>
  <p:slideViewPr>
    <p:cSldViewPr snapToGrid="0">
      <p:cViewPr>
        <p:scale>
          <a:sx n="100" d="100"/>
          <a:sy n="100" d="100"/>
        </p:scale>
        <p:origin x="72" y="-60"/>
      </p:cViewPr>
      <p:guideLst>
        <p:guide/>
        <p:guide orient="horz" pos="2381"/>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omments/modernComment_7C775FE5_DCDD381E.xml><?xml version="1.0" encoding="utf-8"?>
<p188:cmLst xmlns:a="http://schemas.openxmlformats.org/drawingml/2006/main" xmlns:r="http://schemas.openxmlformats.org/officeDocument/2006/relationships" xmlns:p188="http://schemas.microsoft.com/office/powerpoint/2018/8/main">
  <p188:cm id="{44551579-196B-4CC1-9E5D-C7F2B732B5C9}" authorId="{D1CC5B2B-0E57-99B2-9F66-681458937D4F}" created="2023-12-19T07:52:58.600">
    <ac:txMkLst xmlns:ac="http://schemas.microsoft.com/office/drawing/2013/main/command">
      <pc:docMk xmlns:pc="http://schemas.microsoft.com/office/powerpoint/2013/main/command"/>
      <pc:sldMk xmlns:pc="http://schemas.microsoft.com/office/powerpoint/2013/main/command" cId="3705485342" sldId="2088198117"/>
      <ac:spMk id="6" creationId="{185D08F5-2BAB-EC00-56F0-8FF16D990B28}"/>
      <ac:txMk cp="159" len="69">
        <ac:context len="492" hash="2307718538"/>
      </ac:txMk>
    </ac:txMkLst>
    <p188:pos x="2312802" y="1055771"/>
    <p188:replyLst>
      <p188:reply id="{C03909D5-A822-4B9F-B09F-0606426E45C6}" authorId="{091E7599-7D4A-0279-9E16-B60ADF3CE836}" created="2023-12-20T08:09:44.146">
        <p188:txBody>
          <a:bodyPr/>
          <a:lstStyle/>
          <a:p>
            <a:r>
              <a:rPr lang="fr-FR"/>
              <a:t>L'année de démarrage effectif des activités de la PME permettra d'apprécier objectivement l'expérience de la PME dans son activité. De plus certaines PME commencent par exercer l'activité avant de s'enregistrer officiellement</a:t>
            </a:r>
          </a:p>
        </p188:txBody>
      </p188:reply>
    </p188:replyLst>
    <p188:txBody>
      <a:bodyPr/>
      <a:lstStyle/>
      <a:p>
        <a:r>
          <a:rPr lang="en-US"/>
          <a:t>Création ou enregistrement officiel?</a:t>
        </a:r>
      </a:p>
    </p188:txBody>
  </p188:cm>
  <p188:cm id="{CE5B7559-F79D-4EE1-BA3D-6510AFB2038A}" authorId="{D1CC5B2B-0E57-99B2-9F66-681458937D4F}" created="2023-12-19T07:53:29.173">
    <ac:txMkLst xmlns:ac="http://schemas.microsoft.com/office/drawing/2013/main/command">
      <pc:docMk xmlns:pc="http://schemas.microsoft.com/office/powerpoint/2013/main/command"/>
      <pc:sldMk xmlns:pc="http://schemas.microsoft.com/office/powerpoint/2013/main/command" cId="3705485342" sldId="2088198117"/>
      <ac:spMk id="6" creationId="{185D08F5-2BAB-EC00-56F0-8FF16D990B28}"/>
      <ac:txMk cp="229" len="29">
        <ac:context len="492" hash="2307718538"/>
      </ac:txMk>
    </ac:txMkLst>
    <p188:pos x="1386527" y="1245776"/>
    <p188:replyLst>
      <p188:reply id="{C20DEB37-7278-441B-95EA-A0ED2CD13FA2}" authorId="{091E7599-7D4A-0279-9E16-B60ADF3CE836}" created="2023-12-20T08:11:16.947">
        <p188:txBody>
          <a:bodyPr/>
          <a:lstStyle/>
          <a:p>
            <a:r>
              <a:rPr lang="fr-FR"/>
              <a:t>Done</a:t>
            </a:r>
          </a:p>
        </p188:txBody>
      </p188:reply>
    </p188:replyLst>
    <p188:txBody>
      <a:bodyPr/>
      <a:lstStyle/>
      <a:p>
        <a:r>
          <a:rPr lang="en-US"/>
          <a:t>Secteur d'act principal et secteurs secondaires? Plusieurs PME font un peu de tout</a:t>
        </a:r>
      </a:p>
    </p188:txBody>
  </p188:cm>
  <p188:cm id="{F2A0EA1F-0D6F-437F-87F0-B9FED5DFBB43}" authorId="{D1CC5B2B-0E57-99B2-9F66-681458937D4F}" created="2023-12-19T07:54:30.693">
    <ac:txMkLst xmlns:ac="http://schemas.microsoft.com/office/drawing/2013/main/command">
      <pc:docMk xmlns:pc="http://schemas.microsoft.com/office/powerpoint/2013/main/command"/>
      <pc:sldMk xmlns:pc="http://schemas.microsoft.com/office/powerpoint/2013/main/command" cId="3705485342" sldId="2088198117"/>
      <ac:spMk id="7" creationId="{C5C11968-5F7B-F5B3-84B2-71E750799680}"/>
      <ac:txMk cp="89">
        <ac:context len="127" hash="873015826"/>
      </ac:txMk>
    </ac:txMkLst>
    <p188:pos x="2762178" y="858389"/>
    <p188:replyLst>
      <p188:reply id="{D2645303-F49C-4C56-83FA-747EE8B5A37B}" authorId="{091E7599-7D4A-0279-9E16-B60ADF3CE836}" created="2023-12-20T08:11:32.592">
        <p188:txBody>
          <a:bodyPr/>
          <a:lstStyle/>
          <a:p>
            <a:r>
              <a:rPr lang="fr-FR"/>
              <a:t>Done</a:t>
            </a:r>
          </a:p>
        </p188:txBody>
      </p188:reply>
    </p188:replyLst>
    <p188:txBody>
      <a:bodyPr/>
      <a:lstStyle/>
      <a:p>
        <a:r>
          <a:rPr lang="en-US"/>
          <a:t>On a l'info en slide précédente</a:t>
        </a:r>
      </a:p>
    </p188:txBody>
  </p188:cm>
  <p188:cm id="{FBAB2C20-99EB-4DED-A363-273C78273C77}" authorId="{D1CC5B2B-0E57-99B2-9F66-681458937D4F}" created="2023-12-19T07:54:53.618">
    <ac:txMkLst xmlns:ac="http://schemas.microsoft.com/office/drawing/2013/main/command">
      <pc:docMk xmlns:pc="http://schemas.microsoft.com/office/powerpoint/2013/main/command"/>
      <pc:sldMk xmlns:pc="http://schemas.microsoft.com/office/powerpoint/2013/main/command" cId="3705485342" sldId="2088198117"/>
      <ac:spMk id="7" creationId="{C5C11968-5F7B-F5B3-84B2-71E750799680}"/>
      <ac:txMk cp="27">
        <ac:context len="127" hash="873015826"/>
      </ac:txMk>
    </ac:txMkLst>
    <p188:pos x="3011559" y="478378"/>
    <p188:replyLst>
      <p188:reply id="{C6158830-33AD-4E16-87C6-2B50F7F61E67}" authorId="{091E7599-7D4A-0279-9E16-B60ADF3CE836}" created="2023-12-20T08:11:53.203">
        <p188:txBody>
          <a:bodyPr/>
          <a:lstStyle/>
          <a:p>
            <a:r>
              <a:rPr lang="fr-FR"/>
              <a:t>Done</a:t>
            </a:r>
          </a:p>
        </p188:txBody>
      </p188:reply>
    </p188:replyLst>
    <p188:txBody>
      <a:bodyPr/>
      <a:lstStyle/>
      <a:p>
        <a:r>
          <a:rPr lang="en-US"/>
          <a:t>On a l'info en slide précédente</a:t>
        </a:r>
      </a:p>
    </p188:txBody>
  </p188:cm>
  <p188:cm id="{0A4E649B-8CCC-4E8D-A199-BF79FC1359AE}" authorId="{D1CC5B2B-0E57-99B2-9F66-681458937D4F}" created="2023-12-19T07:56:28.014">
    <ac:txMkLst xmlns:ac="http://schemas.microsoft.com/office/drawing/2013/main/command">
      <pc:docMk xmlns:pc="http://schemas.microsoft.com/office/powerpoint/2013/main/command"/>
      <pc:sldMk xmlns:pc="http://schemas.microsoft.com/office/powerpoint/2013/main/command" cId="3705485342" sldId="2088198117"/>
      <ac:spMk id="8" creationId="{31E6FE3B-B636-05C1-73B8-7D4E24A9F9CA}"/>
      <ac:txMk cp="0" len="25">
        <ac:context len="167" hash="3170230984"/>
      </ac:txMk>
    </ac:txMkLst>
    <p188:pos x="1744812" y="284435"/>
    <p188:replyLst>
      <p188:reply id="{07930035-4EFC-47F8-A7FB-B92FC9A7CA76}" authorId="{091E7599-7D4A-0279-9E16-B60ADF3CE836}" created="2023-12-20T08:13:18.723">
        <p188:txBody>
          <a:bodyPr/>
          <a:lstStyle/>
          <a:p>
            <a:r>
              <a:rPr lang="fr-FR"/>
              <a:t>Done</a:t>
            </a:r>
          </a:p>
        </p188:txBody>
      </p188:reply>
    </p188:replyLst>
    <p188:txBody>
      <a:bodyPr/>
      <a:lstStyle/>
      <a:p>
        <a:r>
          <a:rPr lang="en-US"/>
          <a:t>Rajouter peut être le nombre d'années d'exp et la durée dans l'entreprise?</a:t>
        </a:r>
      </a:p>
    </p188:txBody>
  </p188:cm>
</p188:cmLst>
</file>

<file path=ppt/comments/modernComment_7C775FE8_5B3925F6.xml><?xml version="1.0" encoding="utf-8"?>
<p188:cmLst xmlns:a="http://schemas.openxmlformats.org/drawingml/2006/main" xmlns:r="http://schemas.openxmlformats.org/officeDocument/2006/relationships" xmlns:p188="http://schemas.microsoft.com/office/powerpoint/2018/8/main">
  <p188:cm id="{DCB8BAB5-4637-4E48-AC32-D242862CEF0F}" authorId="{D1CC5B2B-0E57-99B2-9F66-681458937D4F}" created="2023-12-19T07:59:57.062">
    <ac:txMkLst xmlns:ac="http://schemas.microsoft.com/office/drawing/2013/main/command">
      <pc:docMk xmlns:pc="http://schemas.microsoft.com/office/powerpoint/2013/main/command"/>
      <pc:sldMk xmlns:pc="http://schemas.microsoft.com/office/powerpoint/2013/main/command" cId="1530471926" sldId="2088198120"/>
      <ac:spMk id="20" creationId="{A9225CA8-F5C4-5AC5-D7D7-FE5D4EB83291}"/>
      <ac:txMk cp="1" len="8">
        <ac:context len="17" hash="2556058134"/>
      </ac:txMk>
    </ac:txMkLst>
    <p188:pos x="824549" y="320249"/>
    <p188:replyLst>
      <p188:reply id="{1E379FFD-4BC0-41D6-ABD7-9D58C0074AD0}" authorId="{091E7599-7D4A-0279-9E16-B60ADF3CE836}" created="2023-12-19T18:19:33.124">
        <p188:txBody>
          <a:bodyPr/>
          <a:lstStyle/>
          <a:p>
            <a:r>
              <a:rPr lang="fr-FR"/>
              <a:t>Done</a:t>
            </a:r>
          </a:p>
        </p188:txBody>
      </p188:reply>
    </p188:replyLst>
    <p188:txBody>
      <a:bodyPr/>
      <a:lstStyle/>
      <a:p>
        <a:r>
          <a:rPr lang="en-US"/>
          <a:t>partenaires</a:t>
        </a:r>
      </a:p>
    </p188:txBody>
  </p188:cm>
  <p188:cm id="{0DCA4694-4A87-4EC7-A8C3-08CA4D9AA5B4}" authorId="{D1CC5B2B-0E57-99B2-9F66-681458937D4F}" created="2023-12-19T08:00:47.897">
    <ac:txMkLst xmlns:ac="http://schemas.microsoft.com/office/drawing/2013/main/command">
      <pc:docMk xmlns:pc="http://schemas.microsoft.com/office/powerpoint/2013/main/command"/>
      <pc:sldMk xmlns:pc="http://schemas.microsoft.com/office/powerpoint/2013/main/command" cId="1530471926" sldId="2088198120"/>
      <ac:spMk id="5" creationId="{E51C2368-10AB-4B49-9075-3ED6F755DD18}"/>
      <ac:txMk cp="0" len="21">
        <ac:context len="83" hash="1788315648"/>
      </ac:txMk>
    </ac:txMkLst>
    <p188:pos x="3524083" y="288060"/>
    <p188:replyLst>
      <p188:reply id="{4F06B25C-1259-4F4E-BEC6-04215031F411}" authorId="{091E7599-7D4A-0279-9E16-B60ADF3CE836}" created="2023-12-20T08:47:14.330">
        <p188:txBody>
          <a:bodyPr/>
          <a:lstStyle/>
          <a:p>
            <a:r>
              <a:rPr lang="fr-FR"/>
              <a:t>Done</a:t>
            </a:r>
          </a:p>
        </p188:txBody>
      </p188:reply>
    </p188:replyLst>
    <p188:txBody>
      <a:bodyPr/>
      <a:lstStyle/>
      <a:p>
        <a:r>
          <a:rPr lang="en-US"/>
          <a:t>Pas simple à renseigner, même ^pour des sachants. Il faudrait renseigner un exemple pour donner une idée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EE7A691A-3B70-49D7-A8F7-23410F2183D1}" type="datetimeFigureOut">
              <a:rPr lang="fr-FR" smtClean="0"/>
              <a:t>29/12/2023</a:t>
            </a:fld>
            <a:endParaRPr lang="fr-FR"/>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2E2E850-048B-468B-93E8-D6A1338DC109}" type="slidenum">
              <a:rPr lang="fr-FR" smtClean="0"/>
              <a:t>‹#›</a:t>
            </a:fld>
            <a:endParaRPr lang="fr-FR"/>
          </a:p>
        </p:txBody>
      </p:sp>
    </p:spTree>
    <p:extLst>
      <p:ext uri="{BB962C8B-B14F-4D97-AF65-F5344CB8AC3E}">
        <p14:creationId xmlns:p14="http://schemas.microsoft.com/office/powerpoint/2010/main" val="102212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52991" y="6950291"/>
            <a:ext cx="5113539" cy="328986"/>
          </a:xfrm>
          <a:prstGeom prst="rect">
            <a:avLst/>
          </a:prstGeom>
        </p:spPr>
        <p:txBody>
          <a:bodyPr anchor="b">
            <a:norm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a:extLst>
              <a:ext uri="{FF2B5EF4-FFF2-40B4-BE49-F238E27FC236}">
                <a16:creationId xmlns:a16="http://schemas.microsoft.com/office/drawing/2014/main" id="{5E07D16A-6EF9-4DE2-8458-2CDCD04B4FB7}"/>
              </a:ext>
            </a:extLst>
          </p:cNvPr>
          <p:cNvGrpSpPr>
            <a:grpSpLocks noChangeAspect="1"/>
          </p:cNvGrpSpPr>
          <p:nvPr/>
        </p:nvGrpSpPr>
        <p:grpSpPr>
          <a:xfrm>
            <a:off x="475141" y="377999"/>
            <a:ext cx="2528713" cy="382438"/>
            <a:chOff x="398463" y="404813"/>
            <a:chExt cx="1627187" cy="307976"/>
          </a:xfrm>
          <a:solidFill>
            <a:schemeClr val="tx1"/>
          </a:solidFill>
        </p:grpSpPr>
        <p:sp>
          <p:nvSpPr>
            <p:cNvPr id="17" name="Oval 5">
              <a:extLst>
                <a:ext uri="{FF2B5EF4-FFF2-40B4-BE49-F238E27FC236}">
                  <a16:creationId xmlns:a16="http://schemas.microsoft.com/office/drawing/2014/main" id="{DBFCB953-B9BF-42B6-847B-DA23856B80E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6">
              <a:extLst>
                <a:ext uri="{FF2B5EF4-FFF2-40B4-BE49-F238E27FC236}">
                  <a16:creationId xmlns:a16="http://schemas.microsoft.com/office/drawing/2014/main" id="{48767813-7AB9-4998-B464-A4AC6C31A84A}"/>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9" name="Rectangle 7">
              <a:extLst>
                <a:ext uri="{FF2B5EF4-FFF2-40B4-BE49-F238E27FC236}">
                  <a16:creationId xmlns:a16="http://schemas.microsoft.com/office/drawing/2014/main" id="{A7DAAE69-D146-4D67-88B8-32ACAE7E0770}"/>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20" name="Freeform 8">
              <a:extLst>
                <a:ext uri="{FF2B5EF4-FFF2-40B4-BE49-F238E27FC236}">
                  <a16:creationId xmlns:a16="http://schemas.microsoft.com/office/drawing/2014/main" id="{B2C81ABB-614A-4158-90C3-6B9A9EDFEF32}"/>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21" name="Rectangle 9">
              <a:extLst>
                <a:ext uri="{FF2B5EF4-FFF2-40B4-BE49-F238E27FC236}">
                  <a16:creationId xmlns:a16="http://schemas.microsoft.com/office/drawing/2014/main" id="{A7FFBEDC-B93A-4D88-A4EB-561BFE7147E9}"/>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3" name="Rectangle 10">
              <a:extLst>
                <a:ext uri="{FF2B5EF4-FFF2-40B4-BE49-F238E27FC236}">
                  <a16:creationId xmlns:a16="http://schemas.microsoft.com/office/drawing/2014/main" id="{CE965120-5A18-4554-9C08-5048DD7AA3C0}"/>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4" name="Freeform 11">
              <a:extLst>
                <a:ext uri="{FF2B5EF4-FFF2-40B4-BE49-F238E27FC236}">
                  <a16:creationId xmlns:a16="http://schemas.microsoft.com/office/drawing/2014/main" id="{98C14172-DEE9-4DDF-92DB-A29732936F30}"/>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5" name="Freeform 12">
              <a:extLst>
                <a:ext uri="{FF2B5EF4-FFF2-40B4-BE49-F238E27FC236}">
                  <a16:creationId xmlns:a16="http://schemas.microsoft.com/office/drawing/2014/main" id="{34F70600-8B84-4A87-BE16-AA91153002D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6" name="Freeform 13">
              <a:extLst>
                <a:ext uri="{FF2B5EF4-FFF2-40B4-BE49-F238E27FC236}">
                  <a16:creationId xmlns:a16="http://schemas.microsoft.com/office/drawing/2014/main" id="{77E53793-82E1-4677-AD8A-89E69EBD4890}"/>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7" name="Freeform 14">
              <a:extLst>
                <a:ext uri="{FF2B5EF4-FFF2-40B4-BE49-F238E27FC236}">
                  <a16:creationId xmlns:a16="http://schemas.microsoft.com/office/drawing/2014/main" id="{69403603-4F0F-46EE-830C-6F2DAD243723}"/>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
        <p:nvSpPr>
          <p:cNvPr id="22" name="Footer Placeholder 8">
            <a:extLst>
              <a:ext uri="{FF2B5EF4-FFF2-40B4-BE49-F238E27FC236}">
                <a16:creationId xmlns:a16="http://schemas.microsoft.com/office/drawing/2014/main" id="{B32B4E7A-2416-4BCF-B3C9-B240316411DB}"/>
              </a:ext>
            </a:extLst>
          </p:cNvPr>
          <p:cNvSpPr>
            <a:spLocks noGrp="1"/>
          </p:cNvSpPr>
          <p:nvPr>
            <p:ph type="ftr" sz="quarter" idx="3"/>
          </p:nvPr>
        </p:nvSpPr>
        <p:spPr>
          <a:xfrm>
            <a:off x="6983549" y="7140779"/>
            <a:ext cx="5903237" cy="138499"/>
          </a:xfrm>
          <a:prstGeom prst="rect">
            <a:avLst/>
          </a:prstGeom>
          <a:noFill/>
        </p:spPr>
        <p:txBody>
          <a:bodyPr wrap="square" lIns="0" tIns="0" rIns="0" bIns="0" rtlCol="0">
            <a:spAutoFit/>
          </a:bodyPr>
          <a:lstStyle>
            <a:lvl1pPr algn="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endParaRPr lang="pt-BR" dirty="0"/>
          </a:p>
        </p:txBody>
      </p:sp>
      <p:sp>
        <p:nvSpPr>
          <p:cNvPr id="23" name="Picture Placeholder 8">
            <a:extLst>
              <a:ext uri="{FF2B5EF4-FFF2-40B4-BE49-F238E27FC236}">
                <a16:creationId xmlns:a16="http://schemas.microsoft.com/office/drawing/2014/main" id="{3CE753AD-9021-4CE6-976E-DF080DA2BFF9}"/>
              </a:ext>
            </a:extLst>
          </p:cNvPr>
          <p:cNvSpPr>
            <a:spLocks noGrp="1" noChangeAspect="1"/>
          </p:cNvSpPr>
          <p:nvPr>
            <p:ph type="pic" sz="quarter" idx="11"/>
          </p:nvPr>
        </p:nvSpPr>
        <p:spPr>
          <a:xfrm>
            <a:off x="3379344" y="1163188"/>
            <a:ext cx="6702819" cy="5026982"/>
          </a:xfrm>
          <a:prstGeom prst="rect">
            <a:avLst/>
          </a:prstGeom>
        </p:spPr>
        <p:txBody>
          <a:bodyPr/>
          <a:lstStyle>
            <a:lvl1pPr>
              <a:defRPr>
                <a:solidFill>
                  <a:schemeClr val="tx1"/>
                </a:solidFill>
              </a:defRPr>
            </a:lvl1pPr>
          </a:lstStyle>
          <a:p>
            <a:r>
              <a:rPr lang="en-US" noProof="0"/>
              <a:t>Click icon to add picture</a:t>
            </a:r>
            <a:endParaRPr lang="en-US" noProof="0" dirty="0"/>
          </a:p>
        </p:txBody>
      </p:sp>
      <p:sp>
        <p:nvSpPr>
          <p:cNvPr id="24" name="Text Placeholder 5">
            <a:extLst>
              <a:ext uri="{FF2B5EF4-FFF2-40B4-BE49-F238E27FC236}">
                <a16:creationId xmlns:a16="http://schemas.microsoft.com/office/drawing/2014/main" id="{10ADFAC3-828D-4F23-BD95-63BA183A9D65}"/>
              </a:ext>
            </a:extLst>
          </p:cNvPr>
          <p:cNvSpPr>
            <a:spLocks noGrp="1"/>
          </p:cNvSpPr>
          <p:nvPr>
            <p:ph type="body" sz="quarter" idx="13" hasCustomPrompt="1"/>
          </p:nvPr>
        </p:nvSpPr>
        <p:spPr>
          <a:xfrm>
            <a:off x="6983550" y="5784085"/>
            <a:ext cx="4525256" cy="997200"/>
          </a:xfrm>
        </p:spPr>
        <p:txBody>
          <a:bodyPr anchor="b">
            <a:noAutofit/>
          </a:bodyPr>
          <a:lstStyle>
            <a:lvl1pPr>
              <a:spcAft>
                <a:spcPts val="600"/>
              </a:spcAft>
              <a:defRPr sz="1000" b="0">
                <a:solidFill>
                  <a:schemeClr val="tx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r>
              <a:rPr lang="fr-FR" dirty="0"/>
              <a:t>Destinataire(s): [Ajouter les NOM Prénom, ou organisme]</a:t>
            </a:r>
          </a:p>
        </p:txBody>
      </p:sp>
      <p:sp>
        <p:nvSpPr>
          <p:cNvPr id="26" name="Title 3">
            <a:extLst>
              <a:ext uri="{FF2B5EF4-FFF2-40B4-BE49-F238E27FC236}">
                <a16:creationId xmlns:a16="http://schemas.microsoft.com/office/drawing/2014/main" id="{255BF450-B48F-49C0-8E9F-04D50570BAE7}"/>
              </a:ext>
            </a:extLst>
          </p:cNvPr>
          <p:cNvSpPr>
            <a:spLocks noGrp="1"/>
          </p:cNvSpPr>
          <p:nvPr>
            <p:ph type="title"/>
          </p:nvPr>
        </p:nvSpPr>
        <p:spPr>
          <a:xfrm>
            <a:off x="552994" y="5784084"/>
            <a:ext cx="5113539" cy="997200"/>
          </a:xfrm>
        </p:spPr>
        <p:txBody>
          <a:bodyPr anchor="b"/>
          <a:lstStyle>
            <a:lvl1pPr>
              <a:defRPr sz="2800" b="0">
                <a:solidFill>
                  <a:schemeClr val="accent1"/>
                </a:solidFill>
                <a:latin typeface="Calibri" panose="020F0502020204030204" pitchFamily="34" charset="0"/>
                <a:cs typeface="Calibri" panose="020F0502020204030204" pitchFamily="34" charset="0"/>
              </a:defRPr>
            </a:lvl1pPr>
          </a:lstStyle>
          <a:p>
            <a:r>
              <a:rPr lang="en-US"/>
              <a:t>Click to edit Master title style</a:t>
            </a:r>
            <a:endParaRPr lang="fr-FR" dirty="0"/>
          </a:p>
        </p:txBody>
      </p:sp>
      <p:pic>
        <p:nvPicPr>
          <p:cNvPr id="27" name="Picture 26">
            <a:extLst>
              <a:ext uri="{FF2B5EF4-FFF2-40B4-BE49-F238E27FC236}">
                <a16:creationId xmlns:a16="http://schemas.microsoft.com/office/drawing/2014/main" id="{359138ED-0968-4032-A810-5D84ED6F3BD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584655" y="6012000"/>
            <a:ext cx="1507011" cy="1198880"/>
          </a:xfrm>
          <a:prstGeom prst="rect">
            <a:avLst/>
          </a:prstGeom>
        </p:spPr>
      </p:pic>
    </p:spTree>
    <p:extLst>
      <p:ext uri="{BB962C8B-B14F-4D97-AF65-F5344CB8AC3E}">
        <p14:creationId xmlns:p14="http://schemas.microsoft.com/office/powerpoint/2010/main" val="266498786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50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52991" y="1835674"/>
            <a:ext cx="10226828" cy="5199027"/>
          </a:xfrm>
          <a:prstGeom prst="rect">
            <a:avLst/>
          </a:prstGeom>
        </p:spPr>
        <p:txBody>
          <a:bodyPr/>
          <a:lstStyle>
            <a:lvl1pPr>
              <a:tabLst>
                <a:tab pos="8673671" algn="r"/>
              </a:tabLst>
              <a:defRPr>
                <a:latin typeface="+mn-lt"/>
              </a:defRPr>
            </a:lvl1pPr>
            <a:lvl2pPr>
              <a:tabLst>
                <a:tab pos="8673671" algn="r"/>
              </a:tabLst>
              <a:defRPr>
                <a:latin typeface="+mj-lt"/>
              </a:defRPr>
            </a:lvl2pPr>
            <a:lvl3pPr>
              <a:tabLst>
                <a:tab pos="8673671" algn="r"/>
              </a:tabLst>
              <a:defRPr>
                <a:latin typeface="+mn-lt"/>
              </a:defRPr>
            </a:lvl3pPr>
            <a:lvl4pPr>
              <a:tabLst>
                <a:tab pos="8673671" algn="r"/>
              </a:tabLst>
              <a:defRPr>
                <a:latin typeface="+mn-lt"/>
              </a:defRPr>
            </a:lvl4pPr>
            <a:lvl5pPr>
              <a:tabLst>
                <a:tab pos="6482234" algn="r"/>
              </a:tabLst>
              <a:defRPr baseline="0">
                <a:latin typeface="+mn-lt"/>
              </a:defRPr>
            </a:lvl5pPr>
            <a:lvl6pPr>
              <a:tabLst>
                <a:tab pos="8673671" algn="r"/>
              </a:tabLst>
              <a:defRPr/>
            </a:lvl6pPr>
            <a:lvl7pPr>
              <a:tabLst>
                <a:tab pos="8673671" algn="r"/>
              </a:tabLst>
              <a:defRPr/>
            </a:lvl7pPr>
            <a:lvl8pPr>
              <a:tabLst>
                <a:tab pos="8673671" algn="r"/>
              </a:tabLst>
              <a:defRPr/>
            </a:lvl8pPr>
            <a:lvl9pPr>
              <a:tabLst>
                <a:tab pos="8673671"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552990" y="320040"/>
            <a:ext cx="12324459" cy="338554"/>
          </a:xfrm>
          <a:prstGeom prst="rect">
            <a:avLst/>
          </a:prstGeom>
        </p:spPr>
        <p:txBody>
          <a:bodyPr vert="horz" lIns="0" tIns="0" rIns="0" bIns="0" rtlCol="0" anchor="t" anchorCtr="0">
            <a:spAutoFit/>
          </a:bodyPr>
          <a:lstStyle>
            <a:lvl1pPr>
              <a:defRPr/>
            </a:lvl1pPr>
          </a:lstStyle>
          <a:p>
            <a:r>
              <a:rPr lang="en-US" dirty="0"/>
              <a:t>Click to add title</a:t>
            </a:r>
          </a:p>
        </p:txBody>
      </p:sp>
      <p:sp>
        <p:nvSpPr>
          <p:cNvPr id="9" name="Date Placeholder 7">
            <a:extLst>
              <a:ext uri="{FF2B5EF4-FFF2-40B4-BE49-F238E27FC236}">
                <a16:creationId xmlns:a16="http://schemas.microsoft.com/office/drawing/2014/main" id="{0F9BE5D8-B03E-49A0-9138-7092C9D20BEB}"/>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10" name="Footer Placeholder 8">
            <a:extLst>
              <a:ext uri="{FF2B5EF4-FFF2-40B4-BE49-F238E27FC236}">
                <a16:creationId xmlns:a16="http://schemas.microsoft.com/office/drawing/2014/main" id="{D650288F-6B2A-4410-B558-D205D601A0B7}"/>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11" name="Slide Number Placeholder 9">
            <a:extLst>
              <a:ext uri="{FF2B5EF4-FFF2-40B4-BE49-F238E27FC236}">
                <a16:creationId xmlns:a16="http://schemas.microsoft.com/office/drawing/2014/main" id="{F9465B3A-0C43-4654-AC18-4CD147548662}"/>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3087689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52990" y="320040"/>
            <a:ext cx="12333794" cy="338554"/>
          </a:xfrm>
          <a:prstGeom prst="rect">
            <a:avLst/>
          </a:prstGeom>
        </p:spPr>
        <p:txBody>
          <a:bodyPr vert="horz" lIns="0" tIns="0" rIns="0" bIns="0" rtlCol="0" anchor="t" anchorCtr="0">
            <a:sp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6008160" y="1875921"/>
            <a:ext cx="6878625" cy="5158778"/>
          </a:xfrm>
        </p:spPr>
        <p:txBody>
          <a:bodyPr/>
          <a:lstStyle/>
          <a:p>
            <a:r>
              <a:rPr lang="en-US" noProof="0"/>
              <a:t>Click icon to add picture</a:t>
            </a:r>
            <a:endParaRPr lang="en-US" noProof="0" dirty="0"/>
          </a:p>
        </p:txBody>
      </p:sp>
      <p:sp>
        <p:nvSpPr>
          <p:cNvPr id="6" name="Content Placeholder 3"/>
          <p:cNvSpPr>
            <a:spLocks noGrp="1"/>
          </p:cNvSpPr>
          <p:nvPr>
            <p:ph sz="quarter" idx="10"/>
          </p:nvPr>
        </p:nvSpPr>
        <p:spPr>
          <a:xfrm>
            <a:off x="552990" y="1835674"/>
            <a:ext cx="4912517" cy="5199027"/>
          </a:xfrm>
          <a:prstGeom prst="rect">
            <a:avLst/>
          </a:prstGeom>
        </p:spPr>
        <p:txBody>
          <a:bodyPr/>
          <a:lstStyle>
            <a:lvl1pPr>
              <a:tabLst>
                <a:tab pos="6482234" algn="r"/>
              </a:tabLst>
              <a:defRPr>
                <a:latin typeface="+mn-lt"/>
              </a:defRPr>
            </a:lvl1pPr>
            <a:lvl2pPr>
              <a:tabLst>
                <a:tab pos="6482234" algn="r"/>
              </a:tabLst>
              <a:defRPr>
                <a:latin typeface="+mj-lt"/>
              </a:defRPr>
            </a:lvl2pPr>
            <a:lvl3pPr>
              <a:tabLst>
                <a:tab pos="6482234" algn="r"/>
              </a:tabLst>
              <a:defRPr>
                <a:latin typeface="+mn-lt"/>
              </a:defRPr>
            </a:lvl3pPr>
            <a:lvl4pPr>
              <a:tabLst>
                <a:tab pos="6482234" algn="r"/>
              </a:tabLst>
              <a:defRPr>
                <a:latin typeface="+mn-lt"/>
              </a:defRPr>
            </a:lvl4pPr>
            <a:lvl5pPr>
              <a:tabLst>
                <a:tab pos="6482234" algn="r"/>
              </a:tabLst>
              <a:defRPr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Date Placeholder 7">
            <a:extLst>
              <a:ext uri="{FF2B5EF4-FFF2-40B4-BE49-F238E27FC236}">
                <a16:creationId xmlns:a16="http://schemas.microsoft.com/office/drawing/2014/main" id="{4CB9361A-00E4-41C6-AC03-EC1904D56219}"/>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12" name="Footer Placeholder 8">
            <a:extLst>
              <a:ext uri="{FF2B5EF4-FFF2-40B4-BE49-F238E27FC236}">
                <a16:creationId xmlns:a16="http://schemas.microsoft.com/office/drawing/2014/main" id="{F82CA36D-F772-4443-B7DC-D12351666980}"/>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13" name="Slide Number Placeholder 9">
            <a:extLst>
              <a:ext uri="{FF2B5EF4-FFF2-40B4-BE49-F238E27FC236}">
                <a16:creationId xmlns:a16="http://schemas.microsoft.com/office/drawing/2014/main" id="{EDFB9643-54B4-4F88-BDC5-F33675EEF78D}"/>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65716708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52990" y="320040"/>
            <a:ext cx="12333794" cy="338554"/>
          </a:xfrm>
        </p:spPr>
        <p:txBody>
          <a:bodyPr>
            <a:spAutoFit/>
          </a:bodyPr>
          <a:lstStyle/>
          <a:p>
            <a:r>
              <a:rPr lang="en-US"/>
              <a:t>Click to edit Master title style</a:t>
            </a:r>
            <a:endParaRPr lang="en-US" dirty="0"/>
          </a:p>
        </p:txBody>
      </p:sp>
      <p:sp>
        <p:nvSpPr>
          <p:cNvPr id="14" name="Text Placeholder 18"/>
          <p:cNvSpPr>
            <a:spLocks noGrp="1"/>
          </p:cNvSpPr>
          <p:nvPr>
            <p:ph idx="1"/>
          </p:nvPr>
        </p:nvSpPr>
        <p:spPr>
          <a:xfrm>
            <a:off x="552990" y="1835674"/>
            <a:ext cx="12308127" cy="5199027"/>
          </a:xfrm>
          <a:prstGeom prst="rect">
            <a:avLst/>
          </a:prstGeom>
        </p:spPr>
        <p:txBody>
          <a:bodyPr vert="horz" lIns="0" tIns="0" rIns="0" bIns="0" rtlCol="0">
            <a:normAutofit/>
          </a:bodyPr>
          <a:lstStyle>
            <a:lvl1pPr>
              <a:defRPr>
                <a:latin typeface="+mn-lt"/>
              </a:defRPr>
            </a:lvl1pPr>
            <a:lvl2pPr>
              <a:defRPr>
                <a:latin typeface="+mj-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7">
            <a:extLst>
              <a:ext uri="{FF2B5EF4-FFF2-40B4-BE49-F238E27FC236}">
                <a16:creationId xmlns:a16="http://schemas.microsoft.com/office/drawing/2014/main" id="{954A5705-7C03-4097-8784-E61EAC697913}"/>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8" name="Footer Placeholder 8">
            <a:extLst>
              <a:ext uri="{FF2B5EF4-FFF2-40B4-BE49-F238E27FC236}">
                <a16:creationId xmlns:a16="http://schemas.microsoft.com/office/drawing/2014/main" id="{CC7F319D-F0C3-46E0-B165-4015EA3A177E}"/>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9" name="Slide Number Placeholder 9">
            <a:extLst>
              <a:ext uri="{FF2B5EF4-FFF2-40B4-BE49-F238E27FC236}">
                <a16:creationId xmlns:a16="http://schemas.microsoft.com/office/drawing/2014/main" id="{65C72B26-E5A7-4CB8-A69C-EC46052018A5}"/>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331242529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52990" y="649225"/>
            <a:ext cx="12304747" cy="834733"/>
          </a:xfrm>
          <a:prstGeom prst="rect">
            <a:avLst/>
          </a:prstGeom>
        </p:spPr>
        <p:txBody>
          <a:bodyPr lIns="0" tIns="0" rIns="0" bIns="0">
            <a:noAutofit/>
          </a:bodyPr>
          <a:lstStyle>
            <a:lvl1pPr marL="0" indent="0">
              <a:buNone/>
              <a:defRPr sz="2200" b="0">
                <a:solidFill>
                  <a:srgbClr val="575757"/>
                </a:solidFill>
              </a:defRPr>
            </a:lvl1pPr>
          </a:lstStyle>
          <a:p>
            <a:pPr lvl="0"/>
            <a:r>
              <a:rPr lang="en-US" dirty="0"/>
              <a:t>Click to add subtitle</a:t>
            </a:r>
          </a:p>
        </p:txBody>
      </p:sp>
      <p:sp>
        <p:nvSpPr>
          <p:cNvPr id="14" name="Title Placeholder 1"/>
          <p:cNvSpPr>
            <a:spLocks noGrp="1"/>
          </p:cNvSpPr>
          <p:nvPr>
            <p:ph type="title"/>
          </p:nvPr>
        </p:nvSpPr>
        <p:spPr>
          <a:xfrm>
            <a:off x="552990" y="320040"/>
            <a:ext cx="12304747" cy="338554"/>
          </a:xfrm>
          <a:prstGeom prst="rect">
            <a:avLst/>
          </a:prstGeom>
        </p:spPr>
        <p:txBody>
          <a:bodyPr vert="horz" lIns="0" tIns="0" rIns="0" bIns="0" rtlCol="0" anchor="t" anchorCtr="0">
            <a:sp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552990" y="1874170"/>
            <a:ext cx="12308127" cy="5157716"/>
          </a:xfrm>
          <a:prstGeom prst="rect">
            <a:avLst/>
          </a:prstGeom>
        </p:spPr>
        <p:txBody>
          <a:bodyPr vert="horz" lIns="0" tIns="0" rIns="0" bIns="0" rtlCol="0">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Date Placeholder 7">
            <a:extLst>
              <a:ext uri="{FF2B5EF4-FFF2-40B4-BE49-F238E27FC236}">
                <a16:creationId xmlns:a16="http://schemas.microsoft.com/office/drawing/2014/main" id="{472C0370-6559-492D-84D1-56D82FAE371C}"/>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11" name="Footer Placeholder 8">
            <a:extLst>
              <a:ext uri="{FF2B5EF4-FFF2-40B4-BE49-F238E27FC236}">
                <a16:creationId xmlns:a16="http://schemas.microsoft.com/office/drawing/2014/main" id="{2DCF9C5B-A919-40F2-B822-537C1D83E985}"/>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12" name="Slide Number Placeholder 9">
            <a:extLst>
              <a:ext uri="{FF2B5EF4-FFF2-40B4-BE49-F238E27FC236}">
                <a16:creationId xmlns:a16="http://schemas.microsoft.com/office/drawing/2014/main" id="{F74D121A-9310-4C8E-81EE-EF8FC74822E8}"/>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319278739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52990" y="649225"/>
            <a:ext cx="12304747" cy="834733"/>
          </a:xfrm>
          <a:prstGeom prst="rect">
            <a:avLst/>
          </a:prstGeom>
        </p:spPr>
        <p:txBody>
          <a:bodyPr lIns="0" tIns="0" rIns="0" bIns="0">
            <a:noAutofit/>
          </a:bodyPr>
          <a:lstStyle>
            <a:lvl1pPr marL="0" indent="0">
              <a:buNone/>
              <a:defRPr sz="22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552990" y="320040"/>
            <a:ext cx="12304747" cy="338554"/>
          </a:xfrm>
          <a:prstGeom prst="rect">
            <a:avLst/>
          </a:prstGeom>
        </p:spPr>
        <p:txBody>
          <a:bodyPr vert="horz" lIns="0" tIns="0" rIns="0" bIns="0" rtlCol="0" anchor="t" anchorCtr="0">
            <a:sp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552990" y="1874170"/>
            <a:ext cx="12308127" cy="515771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2062"/>
            </a:lvl6pPr>
            <a:lvl7pPr>
              <a:defRPr sz="2062"/>
            </a:lvl7pPr>
            <a:lvl8pPr>
              <a:defRPr sz="2062"/>
            </a:lvl8pPr>
            <a:lvl9pPr>
              <a:defRPr sz="2062"/>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Date Placeholder 7">
            <a:extLst>
              <a:ext uri="{FF2B5EF4-FFF2-40B4-BE49-F238E27FC236}">
                <a16:creationId xmlns:a16="http://schemas.microsoft.com/office/drawing/2014/main" id="{37C34959-DC6D-4FDE-BCFB-481E19704263}"/>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11" name="Footer Placeholder 8">
            <a:extLst>
              <a:ext uri="{FF2B5EF4-FFF2-40B4-BE49-F238E27FC236}">
                <a16:creationId xmlns:a16="http://schemas.microsoft.com/office/drawing/2014/main" id="{2D56BAA8-A077-444B-BBF3-4F9DE05561B1}"/>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12" name="Slide Number Placeholder 9">
            <a:extLst>
              <a:ext uri="{FF2B5EF4-FFF2-40B4-BE49-F238E27FC236}">
                <a16:creationId xmlns:a16="http://schemas.microsoft.com/office/drawing/2014/main" id="{EBAB6C61-715B-4D63-8E28-C90BC7FB8622}"/>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60972498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52990" y="649225"/>
            <a:ext cx="12333794" cy="834733"/>
          </a:xfrm>
          <a:prstGeom prst="rect">
            <a:avLst/>
          </a:prstGeom>
        </p:spPr>
        <p:txBody>
          <a:bodyPr lIns="0" tIns="0" rIns="0" bIns="0">
            <a:noAutofit/>
          </a:bodyPr>
          <a:lstStyle>
            <a:lvl1pPr marL="0" indent="0">
              <a:buNone/>
              <a:defRPr sz="22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552990" y="320040"/>
            <a:ext cx="12333794" cy="338554"/>
          </a:xfrm>
          <a:prstGeom prst="rect">
            <a:avLst/>
          </a:prstGeom>
        </p:spPr>
        <p:txBody>
          <a:bodyPr vert="horz" lIns="0" tIns="0" rIns="0" bIns="0" rtlCol="0" anchor="t" anchorCtr="0">
            <a:sp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552991" y="2261952"/>
            <a:ext cx="12333792" cy="4485333"/>
          </a:xfrm>
          <a:prstGeom prst="rect">
            <a:avLst/>
          </a:prstGeom>
        </p:spPr>
        <p:txBody>
          <a:bodyPr/>
          <a:lstStyle/>
          <a:p>
            <a:r>
              <a:rPr lang="en-US"/>
              <a:t>Click icon to add chart</a:t>
            </a:r>
            <a:endParaRPr lang="en-GB" dirty="0"/>
          </a:p>
        </p:txBody>
      </p:sp>
      <p:sp>
        <p:nvSpPr>
          <p:cNvPr id="18" name="Text Placeholder 8"/>
          <p:cNvSpPr>
            <a:spLocks noGrp="1"/>
          </p:cNvSpPr>
          <p:nvPr>
            <p:ph type="body" sz="quarter" idx="18"/>
          </p:nvPr>
        </p:nvSpPr>
        <p:spPr>
          <a:xfrm>
            <a:off x="552991" y="1874172"/>
            <a:ext cx="12333792" cy="393733"/>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552990" y="6747285"/>
            <a:ext cx="12333794" cy="287414"/>
          </a:xfrm>
        </p:spPr>
        <p:txBody>
          <a:bodyPr>
            <a:normAutofit/>
          </a:bodyPr>
          <a:lstStyle>
            <a:lvl1pPr>
              <a:spcAft>
                <a:spcPts val="0"/>
              </a:spcAft>
              <a:defRPr sz="1160"/>
            </a:lvl1pPr>
          </a:lstStyle>
          <a:p>
            <a:pPr lvl="0"/>
            <a:r>
              <a:rPr lang="en-US"/>
              <a:t>Click to edit Master text styles</a:t>
            </a:r>
          </a:p>
        </p:txBody>
      </p:sp>
      <p:sp>
        <p:nvSpPr>
          <p:cNvPr id="10" name="Date Placeholder 7">
            <a:extLst>
              <a:ext uri="{FF2B5EF4-FFF2-40B4-BE49-F238E27FC236}">
                <a16:creationId xmlns:a16="http://schemas.microsoft.com/office/drawing/2014/main" id="{2D380E8B-906B-4F04-BDAC-2BE1B2AA9DE6}"/>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11" name="Footer Placeholder 8">
            <a:extLst>
              <a:ext uri="{FF2B5EF4-FFF2-40B4-BE49-F238E27FC236}">
                <a16:creationId xmlns:a16="http://schemas.microsoft.com/office/drawing/2014/main" id="{77DBFAD8-437C-4021-A8B8-0A9881B2124A}"/>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12" name="Slide Number Placeholder 9">
            <a:extLst>
              <a:ext uri="{FF2B5EF4-FFF2-40B4-BE49-F238E27FC236}">
                <a16:creationId xmlns:a16="http://schemas.microsoft.com/office/drawing/2014/main" id="{4826019E-0AA6-4F8B-9D83-F94D4E09BC62}"/>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319602062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52990" y="649225"/>
            <a:ext cx="12333794" cy="834733"/>
          </a:xfrm>
          <a:prstGeom prst="rect">
            <a:avLst/>
          </a:prstGeom>
        </p:spPr>
        <p:txBody>
          <a:bodyPr lIns="0" tIns="0" rIns="0" bIns="0">
            <a:noAutofit/>
          </a:bodyPr>
          <a:lstStyle>
            <a:lvl1pPr marL="0" indent="0">
              <a:buNone/>
              <a:defRPr sz="22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552990" y="320040"/>
            <a:ext cx="12333794" cy="338554"/>
          </a:xfrm>
          <a:prstGeom prst="rect">
            <a:avLst/>
          </a:prstGeom>
        </p:spPr>
        <p:txBody>
          <a:bodyPr vert="horz" lIns="0" tIns="0" rIns="0" bIns="0" rtlCol="0" anchor="t" anchorCtr="0">
            <a:sp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552991" y="2261949"/>
            <a:ext cx="3912824" cy="4485334"/>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552991" y="1835673"/>
            <a:ext cx="3926935" cy="432231"/>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755942" y="2261949"/>
            <a:ext cx="3926125" cy="4485334"/>
          </a:xfrm>
          <a:prstGeom prst="rect">
            <a:avLst/>
          </a:prstGeom>
        </p:spPr>
        <p:txBody>
          <a:bodyPr/>
          <a:lstStyle/>
          <a:p>
            <a:r>
              <a:rPr lang="en-US" noProof="0"/>
              <a:t>Click icon to add chart</a:t>
            </a:r>
            <a:endParaRPr lang="en-US" noProof="0" dirty="0"/>
          </a:p>
        </p:txBody>
      </p:sp>
      <p:sp>
        <p:nvSpPr>
          <p:cNvPr id="8" name="Text Placeholder 8"/>
          <p:cNvSpPr>
            <a:spLocks noGrp="1"/>
          </p:cNvSpPr>
          <p:nvPr>
            <p:ph type="body" sz="quarter" idx="20"/>
          </p:nvPr>
        </p:nvSpPr>
        <p:spPr>
          <a:xfrm>
            <a:off x="4755943" y="1835673"/>
            <a:ext cx="3926123" cy="432231"/>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958082" y="2261949"/>
            <a:ext cx="3928701" cy="4485334"/>
          </a:xfrm>
          <a:prstGeom prst="rect">
            <a:avLst/>
          </a:prstGeom>
        </p:spPr>
        <p:txBody>
          <a:bodyPr/>
          <a:lstStyle/>
          <a:p>
            <a:r>
              <a:rPr lang="en-US" noProof="0"/>
              <a:t>Click icon to add chart</a:t>
            </a:r>
            <a:endParaRPr lang="en-US" noProof="0" dirty="0"/>
          </a:p>
        </p:txBody>
      </p:sp>
      <p:sp>
        <p:nvSpPr>
          <p:cNvPr id="10" name="Text Placeholder 8"/>
          <p:cNvSpPr>
            <a:spLocks noGrp="1"/>
          </p:cNvSpPr>
          <p:nvPr>
            <p:ph type="body" sz="quarter" idx="22"/>
          </p:nvPr>
        </p:nvSpPr>
        <p:spPr>
          <a:xfrm>
            <a:off x="8958084" y="1828901"/>
            <a:ext cx="3928703" cy="439003"/>
          </a:xfrm>
        </p:spPr>
        <p:txBody>
          <a:bodyPr/>
          <a:lstStyle/>
          <a:p>
            <a:pPr lvl="0"/>
            <a:r>
              <a:rPr lang="en-US" noProof="0"/>
              <a:t>Click to edit Master text styles</a:t>
            </a:r>
          </a:p>
        </p:txBody>
      </p:sp>
      <p:sp>
        <p:nvSpPr>
          <p:cNvPr id="12" name="Text Placeholder 7"/>
          <p:cNvSpPr>
            <a:spLocks noGrp="1"/>
          </p:cNvSpPr>
          <p:nvPr>
            <p:ph type="body" sz="quarter" idx="23"/>
          </p:nvPr>
        </p:nvSpPr>
        <p:spPr>
          <a:xfrm>
            <a:off x="552991" y="6747285"/>
            <a:ext cx="12308129" cy="287414"/>
          </a:xfrm>
        </p:spPr>
        <p:txBody>
          <a:bodyPr>
            <a:normAutofit/>
          </a:bodyPr>
          <a:lstStyle>
            <a:lvl1pPr>
              <a:spcAft>
                <a:spcPts val="0"/>
              </a:spcAft>
              <a:defRPr sz="1100"/>
            </a:lvl1pPr>
          </a:lstStyle>
          <a:p>
            <a:pPr lvl="0"/>
            <a:r>
              <a:rPr lang="en-US" noProof="0"/>
              <a:t>Click to edit Master text styles</a:t>
            </a:r>
          </a:p>
        </p:txBody>
      </p:sp>
      <p:sp>
        <p:nvSpPr>
          <p:cNvPr id="19" name="Date Placeholder 7">
            <a:extLst>
              <a:ext uri="{FF2B5EF4-FFF2-40B4-BE49-F238E27FC236}">
                <a16:creationId xmlns:a16="http://schemas.microsoft.com/office/drawing/2014/main" id="{ED732CA7-E83C-49FA-9693-F3019398F7B0}"/>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20" name="Footer Placeholder 8">
            <a:extLst>
              <a:ext uri="{FF2B5EF4-FFF2-40B4-BE49-F238E27FC236}">
                <a16:creationId xmlns:a16="http://schemas.microsoft.com/office/drawing/2014/main" id="{EFF4014B-6BF7-4976-9C2E-E6D6B59FA378}"/>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21" name="Slide Number Placeholder 9">
            <a:extLst>
              <a:ext uri="{FF2B5EF4-FFF2-40B4-BE49-F238E27FC236}">
                <a16:creationId xmlns:a16="http://schemas.microsoft.com/office/drawing/2014/main" id="{3A9A2DF1-449A-48B3-9291-27DC0008BCD0}"/>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13754382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52990" y="320040"/>
            <a:ext cx="12349192" cy="338554"/>
          </a:xfrm>
          <a:prstGeom prst="rect">
            <a:avLst/>
          </a:prstGeom>
        </p:spPr>
        <p:txBody>
          <a:bodyPr vert="horz" lIns="0" tIns="0" rIns="0" bIns="0" rtlCol="0" anchor="t" anchorCtr="0">
            <a:spAutoFit/>
          </a:bodyPr>
          <a:lstStyle>
            <a:lvl1pPr>
              <a:defRPr/>
            </a:lvl1pPr>
          </a:lstStyle>
          <a:p>
            <a:r>
              <a:rPr lang="en-US" dirty="0"/>
              <a:t>Click to add title</a:t>
            </a:r>
          </a:p>
        </p:txBody>
      </p:sp>
      <p:sp>
        <p:nvSpPr>
          <p:cNvPr id="9" name="Text Placeholder 8"/>
          <p:cNvSpPr>
            <a:spLocks noGrp="1"/>
          </p:cNvSpPr>
          <p:nvPr>
            <p:ph type="body" sz="quarter" idx="13" hasCustomPrompt="1"/>
          </p:nvPr>
        </p:nvSpPr>
        <p:spPr>
          <a:xfrm>
            <a:off x="552990" y="649225"/>
            <a:ext cx="12349192" cy="834733"/>
          </a:xfrm>
          <a:prstGeom prst="rect">
            <a:avLst/>
          </a:prstGeom>
        </p:spPr>
        <p:txBody>
          <a:bodyPr lIns="0" tIns="0" rIns="0" bIns="0">
            <a:noAutofit/>
          </a:bodyPr>
          <a:lstStyle>
            <a:lvl1pPr marL="0" indent="0">
              <a:buNone/>
              <a:defRPr sz="2200" b="0">
                <a:solidFill>
                  <a:srgbClr val="575757"/>
                </a:solidFill>
              </a:defRPr>
            </a:lvl1pPr>
          </a:lstStyle>
          <a:p>
            <a:pPr lvl="0"/>
            <a:r>
              <a:rPr lang="en-US" dirty="0"/>
              <a:t>Click to add subtitle</a:t>
            </a:r>
          </a:p>
        </p:txBody>
      </p:sp>
      <p:sp>
        <p:nvSpPr>
          <p:cNvPr id="13" name="Content Placeholder 3"/>
          <p:cNvSpPr>
            <a:spLocks noGrp="1"/>
          </p:cNvSpPr>
          <p:nvPr>
            <p:ph sz="quarter" idx="10"/>
          </p:nvPr>
        </p:nvSpPr>
        <p:spPr>
          <a:xfrm>
            <a:off x="552990" y="1835674"/>
            <a:ext cx="5848571" cy="5199025"/>
          </a:xfrm>
          <a:prstGeom prst="rect">
            <a:avLst/>
          </a:prstGeom>
        </p:spPr>
        <p:txBody>
          <a:bodyPr/>
          <a:lstStyle>
            <a:lvl1pPr>
              <a:tabLst>
                <a:tab pos="6482234" algn="r"/>
              </a:tabLst>
              <a:defRPr/>
            </a:lvl1pPr>
            <a:lvl2pPr>
              <a:tabLst>
                <a:tab pos="6482234" algn="r"/>
              </a:tabLst>
              <a:defRPr/>
            </a:lvl2pPr>
            <a:lvl3pPr>
              <a:tabLst>
                <a:tab pos="6482234" algn="r"/>
              </a:tabLst>
              <a:defRPr/>
            </a:lvl3pPr>
            <a:lvl4pPr>
              <a:tabLst>
                <a:tab pos="6482234" algn="r"/>
              </a:tabLst>
              <a:defRPr/>
            </a:lvl4pPr>
            <a:lvl5pPr>
              <a:tabLst>
                <a:tab pos="648223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7034650" y="1835674"/>
            <a:ext cx="5867535" cy="5199025"/>
          </a:xfrm>
          <a:prstGeom prst="rect">
            <a:avLst/>
          </a:prstGeom>
        </p:spPr>
        <p:txBody>
          <a:bodyPr/>
          <a:lstStyle>
            <a:lvl1pPr>
              <a:tabLst>
                <a:tab pos="6482234" algn="r"/>
              </a:tabLst>
              <a:defRPr/>
            </a:lvl1pPr>
            <a:lvl2pPr>
              <a:tabLst>
                <a:tab pos="6482234" algn="r"/>
              </a:tabLst>
              <a:defRPr/>
            </a:lvl2pPr>
            <a:lvl3pPr>
              <a:tabLst>
                <a:tab pos="6482234" algn="r"/>
              </a:tabLst>
              <a:defRPr/>
            </a:lvl3pPr>
            <a:lvl4pPr>
              <a:tabLst>
                <a:tab pos="6482234" algn="r"/>
              </a:tabLst>
              <a:defRPr/>
            </a:lvl4pPr>
            <a:lvl5pPr>
              <a:tabLst>
                <a:tab pos="648223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Date Placeholder 7">
            <a:extLst>
              <a:ext uri="{FF2B5EF4-FFF2-40B4-BE49-F238E27FC236}">
                <a16:creationId xmlns:a16="http://schemas.microsoft.com/office/drawing/2014/main" id="{97A56A03-0E75-4282-B35F-958ACA872FBE}"/>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11" name="Footer Placeholder 8">
            <a:extLst>
              <a:ext uri="{FF2B5EF4-FFF2-40B4-BE49-F238E27FC236}">
                <a16:creationId xmlns:a16="http://schemas.microsoft.com/office/drawing/2014/main" id="{94296A86-662C-4F5F-B73C-2792A815431A}"/>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12" name="Slide Number Placeholder 9">
            <a:extLst>
              <a:ext uri="{FF2B5EF4-FFF2-40B4-BE49-F238E27FC236}">
                <a16:creationId xmlns:a16="http://schemas.microsoft.com/office/drawing/2014/main" id="{54A13BCF-961A-4773-B60D-77CB408DD3AE}"/>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31718535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52990" y="649225"/>
            <a:ext cx="12333794" cy="834733"/>
          </a:xfrm>
          <a:prstGeom prst="rect">
            <a:avLst/>
          </a:prstGeom>
        </p:spPr>
        <p:txBody>
          <a:bodyPr lIns="0" tIns="0" rIns="0" bIns="0">
            <a:noAutofit/>
          </a:bodyPr>
          <a:lstStyle>
            <a:lvl1pPr marL="0" indent="0">
              <a:buNone/>
              <a:defRPr sz="2200" b="0">
                <a:solidFill>
                  <a:srgbClr val="575757"/>
                </a:solidFill>
              </a:defRPr>
            </a:lvl1pPr>
          </a:lstStyle>
          <a:p>
            <a:pPr lvl="0"/>
            <a:r>
              <a:rPr lang="en-US" dirty="0"/>
              <a:t>Click to add subtitle</a:t>
            </a:r>
          </a:p>
        </p:txBody>
      </p:sp>
      <p:sp>
        <p:nvSpPr>
          <p:cNvPr id="8" name="Title Placeholder 1"/>
          <p:cNvSpPr>
            <a:spLocks noGrp="1"/>
          </p:cNvSpPr>
          <p:nvPr>
            <p:ph type="title" hasCustomPrompt="1"/>
          </p:nvPr>
        </p:nvSpPr>
        <p:spPr>
          <a:xfrm>
            <a:off x="552990" y="320040"/>
            <a:ext cx="12333794" cy="338554"/>
          </a:xfrm>
          <a:prstGeom prst="rect">
            <a:avLst/>
          </a:prstGeom>
        </p:spPr>
        <p:txBody>
          <a:bodyPr vert="horz" lIns="0" tIns="0" rIns="0" bIns="0" rtlCol="0" anchor="t" anchorCtr="0">
            <a:spAutoFit/>
          </a:bodyPr>
          <a:lstStyle>
            <a:lvl1pPr>
              <a:defRPr/>
            </a:lvl1pPr>
          </a:lstStyle>
          <a:p>
            <a:r>
              <a:rPr lang="en-US" dirty="0"/>
              <a:t>Click to add title</a:t>
            </a:r>
          </a:p>
        </p:txBody>
      </p:sp>
      <p:sp>
        <p:nvSpPr>
          <p:cNvPr id="11" name="Content Placeholder 3"/>
          <p:cNvSpPr>
            <a:spLocks noGrp="1"/>
          </p:cNvSpPr>
          <p:nvPr>
            <p:ph sz="quarter" idx="10"/>
          </p:nvPr>
        </p:nvSpPr>
        <p:spPr>
          <a:xfrm>
            <a:off x="552991" y="1835674"/>
            <a:ext cx="5848573" cy="5199025"/>
          </a:xfrm>
          <a:prstGeom prst="rect">
            <a:avLst/>
          </a:prstGeom>
        </p:spPr>
        <p:txBody>
          <a:bodyPr>
            <a:normAutofit/>
          </a:bodyPr>
          <a:lstStyle>
            <a:lvl1pPr>
              <a:tabLst>
                <a:tab pos="6482234" algn="r"/>
              </a:tabLst>
              <a:defRPr sz="1600"/>
            </a:lvl1pPr>
            <a:lvl2pPr>
              <a:tabLst>
                <a:tab pos="6482234" algn="r"/>
              </a:tabLst>
              <a:defRPr sz="1600"/>
            </a:lvl2pPr>
            <a:lvl3pPr>
              <a:tabLst>
                <a:tab pos="6482234" algn="r"/>
              </a:tabLst>
              <a:defRPr sz="1600"/>
            </a:lvl3pPr>
            <a:lvl4pPr>
              <a:tabLst>
                <a:tab pos="6482234" algn="r"/>
              </a:tabLst>
              <a:defRPr sz="1600"/>
            </a:lvl4pPr>
            <a:lvl5pPr>
              <a:tabLst>
                <a:tab pos="6482234" algn="r"/>
              </a:tabLst>
              <a:defRPr sz="1600" baseline="0"/>
            </a:lvl5pPr>
            <a:lvl6pPr>
              <a:defRPr sz="2062"/>
            </a:lvl6pPr>
            <a:lvl7pPr>
              <a:defRPr sz="2062"/>
            </a:lvl7pPr>
            <a:lvl8pPr>
              <a:defRPr sz="2062"/>
            </a:lvl8pPr>
            <a:lvl9pPr>
              <a:defRPr sz="2062"/>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7037363" y="1835674"/>
            <a:ext cx="5849422" cy="5199025"/>
          </a:xfrm>
          <a:prstGeom prst="rect">
            <a:avLst/>
          </a:prstGeom>
        </p:spPr>
        <p:txBody>
          <a:bodyPr>
            <a:normAutofit/>
          </a:bodyPr>
          <a:lstStyle>
            <a:lvl1pPr>
              <a:tabLst>
                <a:tab pos="6482234" algn="r"/>
              </a:tabLst>
              <a:defRPr sz="1600"/>
            </a:lvl1pPr>
            <a:lvl2pPr>
              <a:tabLst>
                <a:tab pos="6482234" algn="r"/>
              </a:tabLst>
              <a:defRPr sz="1600"/>
            </a:lvl2pPr>
            <a:lvl3pPr>
              <a:tabLst>
                <a:tab pos="6482234" algn="r"/>
              </a:tabLst>
              <a:defRPr sz="1600"/>
            </a:lvl3pPr>
            <a:lvl4pPr>
              <a:tabLst>
                <a:tab pos="6482234" algn="r"/>
              </a:tabLst>
              <a:defRPr sz="1600"/>
            </a:lvl4pPr>
            <a:lvl5pPr>
              <a:tabLst>
                <a:tab pos="6482234" algn="r"/>
              </a:tabLst>
              <a:defRPr sz="1600" baseline="0"/>
            </a:lvl5pPr>
            <a:lvl6pPr>
              <a:defRPr sz="2062"/>
            </a:lvl6pPr>
            <a:lvl7pPr>
              <a:defRPr sz="2062"/>
            </a:lvl7pPr>
            <a:lvl8pPr>
              <a:defRPr sz="2062"/>
            </a:lvl8pPr>
            <a:lvl9pPr>
              <a:defRPr sz="2062"/>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Date Placeholder 7">
            <a:extLst>
              <a:ext uri="{FF2B5EF4-FFF2-40B4-BE49-F238E27FC236}">
                <a16:creationId xmlns:a16="http://schemas.microsoft.com/office/drawing/2014/main" id="{55684825-8195-4496-9A16-446AFCBD2E4A}"/>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14" name="Footer Placeholder 8">
            <a:extLst>
              <a:ext uri="{FF2B5EF4-FFF2-40B4-BE49-F238E27FC236}">
                <a16:creationId xmlns:a16="http://schemas.microsoft.com/office/drawing/2014/main" id="{1EF54C9F-9501-41BF-94B0-B2CA0260F274}"/>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15" name="Slide Number Placeholder 9">
            <a:extLst>
              <a:ext uri="{FF2B5EF4-FFF2-40B4-BE49-F238E27FC236}">
                <a16:creationId xmlns:a16="http://schemas.microsoft.com/office/drawing/2014/main" id="{BBC657A0-88BB-485F-9FB8-367FB5122B29}"/>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392660900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52991" y="1835673"/>
            <a:ext cx="5903233" cy="4911612"/>
          </a:xfrm>
          <a:prstGeom prst="rect">
            <a:avLst/>
          </a:prstGeom>
        </p:spPr>
        <p:txBody>
          <a:bodyPr/>
          <a:lstStyle>
            <a:lvl1pPr>
              <a:tabLst>
                <a:tab pos="6482234" algn="r"/>
              </a:tabLst>
              <a:defRPr/>
            </a:lvl1pPr>
            <a:lvl2pPr>
              <a:tabLst>
                <a:tab pos="6482234" algn="r"/>
              </a:tabLst>
              <a:defRPr/>
            </a:lvl2pPr>
            <a:lvl3pPr>
              <a:tabLst>
                <a:tab pos="6482234" algn="r"/>
              </a:tabLst>
              <a:defRPr/>
            </a:lvl3pPr>
            <a:lvl4pPr>
              <a:tabLst>
                <a:tab pos="6482234" algn="r"/>
              </a:tabLst>
              <a:defRPr/>
            </a:lvl4pPr>
            <a:lvl5pPr>
              <a:tabLst>
                <a:tab pos="648223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990209" y="2342433"/>
            <a:ext cx="5896578" cy="4404850"/>
          </a:xfrm>
        </p:spPr>
        <p:txBody>
          <a:bodyPr/>
          <a:lstStyle/>
          <a:p>
            <a:r>
              <a:rPr lang="en-US" noProof="0"/>
              <a:t>Click icon to add chart</a:t>
            </a:r>
            <a:endParaRPr lang="en-US" noProof="0" dirty="0"/>
          </a:p>
        </p:txBody>
      </p:sp>
      <p:sp>
        <p:nvSpPr>
          <p:cNvPr id="6" name="Text Placeholder 5"/>
          <p:cNvSpPr>
            <a:spLocks noGrp="1"/>
          </p:cNvSpPr>
          <p:nvPr>
            <p:ph type="body" sz="quarter" idx="22"/>
          </p:nvPr>
        </p:nvSpPr>
        <p:spPr>
          <a:xfrm>
            <a:off x="6990209" y="1835672"/>
            <a:ext cx="5896578" cy="463730"/>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52990" y="649225"/>
            <a:ext cx="12333794" cy="834733"/>
          </a:xfrm>
          <a:prstGeom prst="rect">
            <a:avLst/>
          </a:prstGeom>
        </p:spPr>
        <p:txBody>
          <a:bodyPr lIns="0" tIns="0" rIns="0" bIns="0">
            <a:noAutofit/>
          </a:bodyPr>
          <a:lstStyle>
            <a:lvl1pPr marL="0" indent="0">
              <a:buNone/>
              <a:defRPr sz="22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552990" y="320040"/>
            <a:ext cx="12333794" cy="338554"/>
          </a:xfrm>
          <a:prstGeom prst="rect">
            <a:avLst/>
          </a:prstGeom>
        </p:spPr>
        <p:txBody>
          <a:bodyPr vert="horz" lIns="0" tIns="0" rIns="0" bIns="0" rtlCol="0" anchor="t" anchorCtr="0">
            <a:spAutoFit/>
          </a:bodyPr>
          <a:lstStyle>
            <a:lvl1pPr>
              <a:defRPr/>
            </a:lvl1pPr>
          </a:lstStyle>
          <a:p>
            <a:r>
              <a:rPr lang="en-US" dirty="0"/>
              <a:t>Click to add title</a:t>
            </a:r>
          </a:p>
        </p:txBody>
      </p:sp>
      <p:sp>
        <p:nvSpPr>
          <p:cNvPr id="15" name="Text Placeholder 7"/>
          <p:cNvSpPr>
            <a:spLocks noGrp="1"/>
          </p:cNvSpPr>
          <p:nvPr>
            <p:ph type="body" sz="quarter" idx="23"/>
          </p:nvPr>
        </p:nvSpPr>
        <p:spPr>
          <a:xfrm>
            <a:off x="552990" y="6747285"/>
            <a:ext cx="12333794" cy="287414"/>
          </a:xfrm>
        </p:spPr>
        <p:txBody>
          <a:bodyPr>
            <a:normAutofit/>
          </a:bodyPr>
          <a:lstStyle>
            <a:lvl1pPr>
              <a:spcAft>
                <a:spcPts val="0"/>
              </a:spcAft>
              <a:defRPr sz="1100"/>
            </a:lvl1pPr>
          </a:lstStyle>
          <a:p>
            <a:pPr lvl="0"/>
            <a:r>
              <a:rPr lang="en-US"/>
              <a:t>Click to edit Master text styles</a:t>
            </a:r>
          </a:p>
        </p:txBody>
      </p:sp>
      <p:sp>
        <p:nvSpPr>
          <p:cNvPr id="14" name="Date Placeholder 7">
            <a:extLst>
              <a:ext uri="{FF2B5EF4-FFF2-40B4-BE49-F238E27FC236}">
                <a16:creationId xmlns:a16="http://schemas.microsoft.com/office/drawing/2014/main" id="{0B054244-B15E-4D52-894F-DF588179C643}"/>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16" name="Footer Placeholder 8">
            <a:extLst>
              <a:ext uri="{FF2B5EF4-FFF2-40B4-BE49-F238E27FC236}">
                <a16:creationId xmlns:a16="http://schemas.microsoft.com/office/drawing/2014/main" id="{C8407D95-089C-4125-A3EC-446E01AEE7F4}"/>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17" name="Slide Number Placeholder 9">
            <a:extLst>
              <a:ext uri="{FF2B5EF4-FFF2-40B4-BE49-F238E27FC236}">
                <a16:creationId xmlns:a16="http://schemas.microsoft.com/office/drawing/2014/main" id="{28EEB498-78F1-40A4-A677-3143EF7E73FD}"/>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408253418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 White">
    <p:bg bwMode="gray">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52991" y="6950291"/>
            <a:ext cx="5113539" cy="328986"/>
          </a:xfrm>
          <a:prstGeom prst="rect">
            <a:avLst/>
          </a:prstGeom>
        </p:spPr>
        <p:txBody>
          <a:bodyPr anchor="b">
            <a:norm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a:extLst>
              <a:ext uri="{FF2B5EF4-FFF2-40B4-BE49-F238E27FC236}">
                <a16:creationId xmlns:a16="http://schemas.microsoft.com/office/drawing/2014/main" id="{5E07D16A-6EF9-4DE2-8458-2CDCD04B4FB7}"/>
              </a:ext>
            </a:extLst>
          </p:cNvPr>
          <p:cNvGrpSpPr>
            <a:grpSpLocks noChangeAspect="1"/>
          </p:cNvGrpSpPr>
          <p:nvPr/>
        </p:nvGrpSpPr>
        <p:grpSpPr>
          <a:xfrm>
            <a:off x="475141" y="377999"/>
            <a:ext cx="2528713" cy="382438"/>
            <a:chOff x="398463" y="404813"/>
            <a:chExt cx="1627187" cy="307976"/>
          </a:xfrm>
          <a:solidFill>
            <a:schemeClr val="tx1"/>
          </a:solidFill>
        </p:grpSpPr>
        <p:sp>
          <p:nvSpPr>
            <p:cNvPr id="17" name="Oval 5">
              <a:extLst>
                <a:ext uri="{FF2B5EF4-FFF2-40B4-BE49-F238E27FC236}">
                  <a16:creationId xmlns:a16="http://schemas.microsoft.com/office/drawing/2014/main" id="{DBFCB953-B9BF-42B6-847B-DA23856B80E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6">
              <a:extLst>
                <a:ext uri="{FF2B5EF4-FFF2-40B4-BE49-F238E27FC236}">
                  <a16:creationId xmlns:a16="http://schemas.microsoft.com/office/drawing/2014/main" id="{48767813-7AB9-4998-B464-A4AC6C31A84A}"/>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9" name="Rectangle 7">
              <a:extLst>
                <a:ext uri="{FF2B5EF4-FFF2-40B4-BE49-F238E27FC236}">
                  <a16:creationId xmlns:a16="http://schemas.microsoft.com/office/drawing/2014/main" id="{A7DAAE69-D146-4D67-88B8-32ACAE7E0770}"/>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20" name="Freeform 8">
              <a:extLst>
                <a:ext uri="{FF2B5EF4-FFF2-40B4-BE49-F238E27FC236}">
                  <a16:creationId xmlns:a16="http://schemas.microsoft.com/office/drawing/2014/main" id="{B2C81ABB-614A-4158-90C3-6B9A9EDFEF32}"/>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21" name="Rectangle 9">
              <a:extLst>
                <a:ext uri="{FF2B5EF4-FFF2-40B4-BE49-F238E27FC236}">
                  <a16:creationId xmlns:a16="http://schemas.microsoft.com/office/drawing/2014/main" id="{A7FFBEDC-B93A-4D88-A4EB-561BFE7147E9}"/>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3" name="Rectangle 10">
              <a:extLst>
                <a:ext uri="{FF2B5EF4-FFF2-40B4-BE49-F238E27FC236}">
                  <a16:creationId xmlns:a16="http://schemas.microsoft.com/office/drawing/2014/main" id="{CE965120-5A18-4554-9C08-5048DD7AA3C0}"/>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4" name="Freeform 11">
              <a:extLst>
                <a:ext uri="{FF2B5EF4-FFF2-40B4-BE49-F238E27FC236}">
                  <a16:creationId xmlns:a16="http://schemas.microsoft.com/office/drawing/2014/main" id="{98C14172-DEE9-4DDF-92DB-A29732936F30}"/>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5" name="Freeform 12">
              <a:extLst>
                <a:ext uri="{FF2B5EF4-FFF2-40B4-BE49-F238E27FC236}">
                  <a16:creationId xmlns:a16="http://schemas.microsoft.com/office/drawing/2014/main" id="{34F70600-8B84-4A87-BE16-AA91153002D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6" name="Freeform 13">
              <a:extLst>
                <a:ext uri="{FF2B5EF4-FFF2-40B4-BE49-F238E27FC236}">
                  <a16:creationId xmlns:a16="http://schemas.microsoft.com/office/drawing/2014/main" id="{77E53793-82E1-4677-AD8A-89E69EBD4890}"/>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7" name="Freeform 14">
              <a:extLst>
                <a:ext uri="{FF2B5EF4-FFF2-40B4-BE49-F238E27FC236}">
                  <a16:creationId xmlns:a16="http://schemas.microsoft.com/office/drawing/2014/main" id="{69403603-4F0F-46EE-830C-6F2DAD243723}"/>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
        <p:nvSpPr>
          <p:cNvPr id="22" name="Footer Placeholder 8">
            <a:extLst>
              <a:ext uri="{FF2B5EF4-FFF2-40B4-BE49-F238E27FC236}">
                <a16:creationId xmlns:a16="http://schemas.microsoft.com/office/drawing/2014/main" id="{B32B4E7A-2416-4BCF-B3C9-B240316411DB}"/>
              </a:ext>
            </a:extLst>
          </p:cNvPr>
          <p:cNvSpPr>
            <a:spLocks noGrp="1"/>
          </p:cNvSpPr>
          <p:nvPr>
            <p:ph type="ftr" sz="quarter" idx="3"/>
          </p:nvPr>
        </p:nvSpPr>
        <p:spPr>
          <a:xfrm>
            <a:off x="6983549" y="7140779"/>
            <a:ext cx="5903237" cy="138499"/>
          </a:xfrm>
          <a:prstGeom prst="rect">
            <a:avLst/>
          </a:prstGeom>
          <a:noFill/>
        </p:spPr>
        <p:txBody>
          <a:bodyPr wrap="square" lIns="0" tIns="0" rIns="0" bIns="0" rtlCol="0">
            <a:spAutoFit/>
          </a:bodyPr>
          <a:lstStyle>
            <a:lvl1pPr algn="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23" name="Picture Placeholder 8">
            <a:extLst>
              <a:ext uri="{FF2B5EF4-FFF2-40B4-BE49-F238E27FC236}">
                <a16:creationId xmlns:a16="http://schemas.microsoft.com/office/drawing/2014/main" id="{3CE753AD-9021-4CE6-976E-DF080DA2BFF9}"/>
              </a:ext>
            </a:extLst>
          </p:cNvPr>
          <p:cNvSpPr>
            <a:spLocks noGrp="1" noChangeAspect="1"/>
          </p:cNvSpPr>
          <p:nvPr>
            <p:ph type="pic" sz="quarter" idx="11"/>
          </p:nvPr>
        </p:nvSpPr>
        <p:spPr>
          <a:xfrm>
            <a:off x="3379344" y="1163188"/>
            <a:ext cx="6702819" cy="5026982"/>
          </a:xfrm>
          <a:prstGeom prst="rect">
            <a:avLst/>
          </a:prstGeom>
        </p:spPr>
        <p:txBody>
          <a:bodyPr/>
          <a:lstStyle>
            <a:lvl1pPr>
              <a:defRPr>
                <a:solidFill>
                  <a:schemeClr val="tx1"/>
                </a:solidFill>
              </a:defRPr>
            </a:lvl1pPr>
          </a:lstStyle>
          <a:p>
            <a:r>
              <a:rPr lang="en-US" noProof="0"/>
              <a:t>Click icon to add picture</a:t>
            </a:r>
            <a:endParaRPr lang="en-US" noProof="0" dirty="0"/>
          </a:p>
        </p:txBody>
      </p:sp>
      <p:sp>
        <p:nvSpPr>
          <p:cNvPr id="24" name="Text Placeholder 5">
            <a:extLst>
              <a:ext uri="{FF2B5EF4-FFF2-40B4-BE49-F238E27FC236}">
                <a16:creationId xmlns:a16="http://schemas.microsoft.com/office/drawing/2014/main" id="{10ADFAC3-828D-4F23-BD95-63BA183A9D65}"/>
              </a:ext>
            </a:extLst>
          </p:cNvPr>
          <p:cNvSpPr>
            <a:spLocks noGrp="1"/>
          </p:cNvSpPr>
          <p:nvPr>
            <p:ph type="body" sz="quarter" idx="13" hasCustomPrompt="1"/>
          </p:nvPr>
        </p:nvSpPr>
        <p:spPr>
          <a:xfrm>
            <a:off x="6983550" y="5784084"/>
            <a:ext cx="4525256" cy="998146"/>
          </a:xfrm>
        </p:spPr>
        <p:txBody>
          <a:bodyPr anchor="b">
            <a:noAutofit/>
          </a:bodyPr>
          <a:lstStyle>
            <a:lvl1pPr>
              <a:spcAft>
                <a:spcPts val="600"/>
              </a:spcAft>
              <a:defRPr sz="1000" b="0">
                <a:solidFill>
                  <a:schemeClr val="tx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r>
              <a:rPr lang="fr-FR" dirty="0"/>
              <a:t>Destinataire(s): [Ajouter les NOM Prénom, ou organisme]</a:t>
            </a:r>
          </a:p>
        </p:txBody>
      </p:sp>
      <p:sp>
        <p:nvSpPr>
          <p:cNvPr id="26" name="Title 3">
            <a:extLst>
              <a:ext uri="{FF2B5EF4-FFF2-40B4-BE49-F238E27FC236}">
                <a16:creationId xmlns:a16="http://schemas.microsoft.com/office/drawing/2014/main" id="{255BF450-B48F-49C0-8E9F-04D50570BAE7}"/>
              </a:ext>
            </a:extLst>
          </p:cNvPr>
          <p:cNvSpPr>
            <a:spLocks noGrp="1"/>
          </p:cNvSpPr>
          <p:nvPr>
            <p:ph type="title"/>
          </p:nvPr>
        </p:nvSpPr>
        <p:spPr>
          <a:xfrm>
            <a:off x="552994" y="5784085"/>
            <a:ext cx="5113539" cy="998145"/>
          </a:xfrm>
        </p:spPr>
        <p:txBody>
          <a:bodyPr anchor="b"/>
          <a:lstStyle>
            <a:lvl1pPr>
              <a:defRPr sz="2800" b="0">
                <a:solidFill>
                  <a:schemeClr val="accent1"/>
                </a:solidFill>
              </a:defRPr>
            </a:lvl1pPr>
          </a:lstStyle>
          <a:p>
            <a:r>
              <a:rPr lang="en-US"/>
              <a:t>Click to edit Master title style</a:t>
            </a:r>
            <a:endParaRPr lang="fr-FR" dirty="0"/>
          </a:p>
        </p:txBody>
      </p:sp>
      <p:pic>
        <p:nvPicPr>
          <p:cNvPr id="27" name="Picture 26">
            <a:extLst>
              <a:ext uri="{FF2B5EF4-FFF2-40B4-BE49-F238E27FC236}">
                <a16:creationId xmlns:a16="http://schemas.microsoft.com/office/drawing/2014/main" id="{4E327673-1413-4DDD-9B6F-FD99E249528C}"/>
              </a:ext>
            </a:extLst>
          </p:cNvPr>
          <p:cNvPicPr>
            <a:picLocks noChangeAspect="1"/>
          </p:cNvPicPr>
          <p:nvPr/>
        </p:nvPicPr>
        <p:blipFill>
          <a:blip r:embed="rId2"/>
          <a:srcRect/>
          <a:stretch/>
        </p:blipFill>
        <p:spPr>
          <a:xfrm>
            <a:off x="11584655" y="6012000"/>
            <a:ext cx="1507011" cy="1198880"/>
          </a:xfrm>
          <a:prstGeom prst="rect">
            <a:avLst/>
          </a:prstGeom>
        </p:spPr>
      </p:pic>
    </p:spTree>
    <p:extLst>
      <p:ext uri="{BB962C8B-B14F-4D97-AF65-F5344CB8AC3E}">
        <p14:creationId xmlns:p14="http://schemas.microsoft.com/office/powerpoint/2010/main" val="325796391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50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990204" y="2342433"/>
            <a:ext cx="5896579" cy="4404850"/>
          </a:xfrm>
        </p:spPr>
        <p:txBody>
          <a:bodyPr/>
          <a:lstStyle/>
          <a:p>
            <a:r>
              <a:rPr lang="en-US"/>
              <a:t>Click icon to add chart</a:t>
            </a:r>
            <a:endParaRPr lang="en-GB" dirty="0"/>
          </a:p>
        </p:txBody>
      </p:sp>
      <p:sp>
        <p:nvSpPr>
          <p:cNvPr id="6" name="Text Placeholder 5"/>
          <p:cNvSpPr>
            <a:spLocks noGrp="1"/>
          </p:cNvSpPr>
          <p:nvPr>
            <p:ph type="body" sz="quarter" idx="22"/>
          </p:nvPr>
        </p:nvSpPr>
        <p:spPr>
          <a:xfrm>
            <a:off x="6990207" y="1835672"/>
            <a:ext cx="5896579" cy="463730"/>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52990" y="649225"/>
            <a:ext cx="12333794" cy="834733"/>
          </a:xfrm>
          <a:prstGeom prst="rect">
            <a:avLst/>
          </a:prstGeom>
        </p:spPr>
        <p:txBody>
          <a:bodyPr lIns="0" tIns="0" rIns="0" bIns="0">
            <a:noAutofit/>
          </a:bodyPr>
          <a:lstStyle>
            <a:lvl1pPr marL="0" indent="0">
              <a:buNone/>
              <a:defRPr sz="22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552990" y="320040"/>
            <a:ext cx="12333794" cy="338554"/>
          </a:xfrm>
          <a:prstGeom prst="rect">
            <a:avLst/>
          </a:prstGeom>
        </p:spPr>
        <p:txBody>
          <a:bodyPr vert="horz" lIns="0" tIns="0" rIns="0" bIns="0" rtlCol="0" anchor="t" anchorCtr="0">
            <a:spAutoFit/>
          </a:bodyPr>
          <a:lstStyle>
            <a:lvl1pPr>
              <a:defRPr/>
            </a:lvl1pPr>
          </a:lstStyle>
          <a:p>
            <a:r>
              <a:rPr lang="en-US" dirty="0"/>
              <a:t>Click to add title</a:t>
            </a:r>
          </a:p>
        </p:txBody>
      </p:sp>
      <p:sp>
        <p:nvSpPr>
          <p:cNvPr id="15" name="Text Placeholder 7"/>
          <p:cNvSpPr>
            <a:spLocks noGrp="1"/>
          </p:cNvSpPr>
          <p:nvPr>
            <p:ph type="body" sz="quarter" idx="23"/>
          </p:nvPr>
        </p:nvSpPr>
        <p:spPr>
          <a:xfrm>
            <a:off x="552991" y="6747285"/>
            <a:ext cx="12308129" cy="287414"/>
          </a:xfrm>
        </p:spPr>
        <p:txBody>
          <a:bodyPr>
            <a:normAutofit/>
          </a:bodyPr>
          <a:lstStyle>
            <a:lvl1pPr>
              <a:spcAft>
                <a:spcPts val="0"/>
              </a:spcAft>
              <a:defRPr sz="1100"/>
            </a:lvl1pPr>
          </a:lstStyle>
          <a:p>
            <a:pPr lvl="0"/>
            <a:r>
              <a:rPr lang="en-US"/>
              <a:t>Click to edit Master text styles</a:t>
            </a:r>
          </a:p>
        </p:txBody>
      </p:sp>
      <p:sp>
        <p:nvSpPr>
          <p:cNvPr id="9" name="Chart Placeholder 2"/>
          <p:cNvSpPr>
            <a:spLocks noGrp="1"/>
          </p:cNvSpPr>
          <p:nvPr>
            <p:ph type="chart" sz="quarter" idx="24"/>
          </p:nvPr>
        </p:nvSpPr>
        <p:spPr>
          <a:xfrm>
            <a:off x="552990" y="2342433"/>
            <a:ext cx="5885482" cy="4404850"/>
          </a:xfrm>
        </p:spPr>
        <p:txBody>
          <a:bodyPr/>
          <a:lstStyle/>
          <a:p>
            <a:r>
              <a:rPr lang="en-US"/>
              <a:t>Click icon to add chart</a:t>
            </a:r>
            <a:endParaRPr lang="en-GB" dirty="0"/>
          </a:p>
        </p:txBody>
      </p:sp>
      <p:sp>
        <p:nvSpPr>
          <p:cNvPr id="12" name="Text Placeholder 5"/>
          <p:cNvSpPr>
            <a:spLocks noGrp="1"/>
          </p:cNvSpPr>
          <p:nvPr>
            <p:ph type="body" sz="quarter" idx="25"/>
          </p:nvPr>
        </p:nvSpPr>
        <p:spPr>
          <a:xfrm>
            <a:off x="552991" y="1835672"/>
            <a:ext cx="5885484" cy="463730"/>
          </a:xfrm>
        </p:spPr>
        <p:txBody>
          <a:bodyPr/>
          <a:lstStyle/>
          <a:p>
            <a:pPr lvl="0"/>
            <a:r>
              <a:rPr lang="en-US" noProof="0"/>
              <a:t>Click to edit Master text styles</a:t>
            </a:r>
          </a:p>
        </p:txBody>
      </p:sp>
      <p:sp>
        <p:nvSpPr>
          <p:cNvPr id="17" name="Date Placeholder 7">
            <a:extLst>
              <a:ext uri="{FF2B5EF4-FFF2-40B4-BE49-F238E27FC236}">
                <a16:creationId xmlns:a16="http://schemas.microsoft.com/office/drawing/2014/main" id="{95AF6FF6-C08E-451B-819E-48462A4583D7}"/>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18" name="Footer Placeholder 8">
            <a:extLst>
              <a:ext uri="{FF2B5EF4-FFF2-40B4-BE49-F238E27FC236}">
                <a16:creationId xmlns:a16="http://schemas.microsoft.com/office/drawing/2014/main" id="{CBAE5FD5-2F5D-438E-BC70-DAC282B9DA3A}"/>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19" name="Slide Number Placeholder 9">
            <a:extLst>
              <a:ext uri="{FF2B5EF4-FFF2-40B4-BE49-F238E27FC236}">
                <a16:creationId xmlns:a16="http://schemas.microsoft.com/office/drawing/2014/main" id="{99AC8E73-FD21-4684-AABF-F6910E69998F}"/>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74824470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52991" y="320040"/>
            <a:ext cx="12333792" cy="338554"/>
          </a:xfrm>
          <a:prstGeom prst="rect">
            <a:avLst/>
          </a:prstGeom>
        </p:spPr>
        <p:txBody>
          <a:bodyPr vert="horz" lIns="0" tIns="0" rIns="0" bIns="0" rtlCol="0" anchor="t" anchorCtr="0">
            <a:spAutoFit/>
          </a:bodyPr>
          <a:lstStyle>
            <a:lvl1pPr>
              <a:defRPr/>
            </a:lvl1pPr>
          </a:lstStyle>
          <a:p>
            <a:r>
              <a:rPr lang="en-US" dirty="0"/>
              <a:t>Click to add title</a:t>
            </a:r>
          </a:p>
        </p:txBody>
      </p:sp>
      <p:sp>
        <p:nvSpPr>
          <p:cNvPr id="6" name="Content Placeholder 3"/>
          <p:cNvSpPr>
            <a:spLocks noGrp="1"/>
          </p:cNvSpPr>
          <p:nvPr>
            <p:ph sz="quarter" idx="10"/>
          </p:nvPr>
        </p:nvSpPr>
        <p:spPr>
          <a:xfrm>
            <a:off x="552991" y="1835674"/>
            <a:ext cx="4885430" cy="5199027"/>
          </a:xfrm>
          <a:prstGeom prst="rect">
            <a:avLst/>
          </a:prstGeom>
        </p:spPr>
        <p:txBody>
          <a:bodyPr/>
          <a:lstStyle>
            <a:lvl1pPr>
              <a:tabLst>
                <a:tab pos="6482234" algn="r"/>
              </a:tabLst>
              <a:defRPr/>
            </a:lvl1pPr>
            <a:lvl2pPr>
              <a:tabLst>
                <a:tab pos="6482234" algn="r"/>
              </a:tabLst>
              <a:defRPr/>
            </a:lvl2pPr>
            <a:lvl3pPr>
              <a:tabLst>
                <a:tab pos="6482234" algn="r"/>
              </a:tabLst>
              <a:defRPr/>
            </a:lvl3pPr>
            <a:lvl4pPr>
              <a:tabLst>
                <a:tab pos="6482234" algn="r"/>
              </a:tabLst>
              <a:defRPr/>
            </a:lvl4pPr>
            <a:lvl5pPr>
              <a:tabLst>
                <a:tab pos="648223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6008159" y="1874171"/>
            <a:ext cx="6878625" cy="5160528"/>
          </a:xfrm>
          <a:prstGeom prst="rect">
            <a:avLst/>
          </a:prstGeom>
        </p:spPr>
        <p:txBody>
          <a:bodyPr/>
          <a:lstStyle>
            <a:lvl1pPr>
              <a:tabLst>
                <a:tab pos="6482234" algn="r"/>
              </a:tabLst>
              <a:defRPr/>
            </a:lvl1pPr>
            <a:lvl2pPr>
              <a:tabLst>
                <a:tab pos="6482234" algn="r"/>
              </a:tabLst>
              <a:defRPr/>
            </a:lvl2pPr>
            <a:lvl3pPr>
              <a:tabLst>
                <a:tab pos="6482234" algn="r"/>
              </a:tabLst>
              <a:defRPr/>
            </a:lvl3pPr>
            <a:lvl4pPr>
              <a:tabLst>
                <a:tab pos="6482234" algn="r"/>
              </a:tabLst>
              <a:defRPr/>
            </a:lvl4pPr>
            <a:lvl5pPr>
              <a:tabLst>
                <a:tab pos="648223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552990" y="649225"/>
            <a:ext cx="12333794" cy="834733"/>
          </a:xfrm>
          <a:prstGeom prst="rect">
            <a:avLst/>
          </a:prstGeom>
        </p:spPr>
        <p:txBody>
          <a:bodyPr lIns="0" tIns="0" rIns="0" bIns="0">
            <a:noAutofit/>
          </a:bodyPr>
          <a:lstStyle>
            <a:lvl1pPr marL="0" indent="0">
              <a:buNone/>
              <a:defRPr sz="2200" b="0">
                <a:solidFill>
                  <a:srgbClr val="575757"/>
                </a:solidFill>
              </a:defRPr>
            </a:lvl1pPr>
          </a:lstStyle>
          <a:p>
            <a:pPr lvl="0"/>
            <a:r>
              <a:rPr lang="en-US" dirty="0"/>
              <a:t>Click to add subtitle</a:t>
            </a:r>
          </a:p>
        </p:txBody>
      </p:sp>
      <p:sp>
        <p:nvSpPr>
          <p:cNvPr id="13" name="Date Placeholder 7">
            <a:extLst>
              <a:ext uri="{FF2B5EF4-FFF2-40B4-BE49-F238E27FC236}">
                <a16:creationId xmlns:a16="http://schemas.microsoft.com/office/drawing/2014/main" id="{F14FEB2A-8432-413A-A456-6CDA5525A182}"/>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14" name="Footer Placeholder 8">
            <a:extLst>
              <a:ext uri="{FF2B5EF4-FFF2-40B4-BE49-F238E27FC236}">
                <a16:creationId xmlns:a16="http://schemas.microsoft.com/office/drawing/2014/main" id="{11C7FD25-3A1F-4600-90F6-984420B26974}"/>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15" name="Slide Number Placeholder 9">
            <a:extLst>
              <a:ext uri="{FF2B5EF4-FFF2-40B4-BE49-F238E27FC236}">
                <a16:creationId xmlns:a16="http://schemas.microsoft.com/office/drawing/2014/main" id="{0D35987E-2542-47A0-BF29-D70712E4725F}"/>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75519807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52990" y="320040"/>
            <a:ext cx="12333794" cy="338554"/>
          </a:xfrm>
          <a:prstGeom prst="rect">
            <a:avLst/>
          </a:prstGeom>
        </p:spPr>
        <p:txBody>
          <a:bodyPr vert="horz" lIns="0" tIns="0" rIns="0" bIns="0" rtlCol="0" anchor="t" anchorCtr="0">
            <a:spAutoFit/>
          </a:bodyPr>
          <a:lstStyle>
            <a:lvl1pPr>
              <a:defRPr/>
            </a:lvl1pPr>
          </a:lstStyle>
          <a:p>
            <a:r>
              <a:rPr lang="en-US" dirty="0"/>
              <a:t>Click to add title</a:t>
            </a:r>
          </a:p>
        </p:txBody>
      </p:sp>
      <p:sp>
        <p:nvSpPr>
          <p:cNvPr id="6" name="Content Placeholder 3"/>
          <p:cNvSpPr>
            <a:spLocks noGrp="1"/>
          </p:cNvSpPr>
          <p:nvPr>
            <p:ph sz="quarter" idx="10"/>
          </p:nvPr>
        </p:nvSpPr>
        <p:spPr>
          <a:xfrm>
            <a:off x="8353431" y="1828388"/>
            <a:ext cx="4533354" cy="5206312"/>
          </a:xfrm>
          <a:prstGeom prst="rect">
            <a:avLst/>
          </a:prstGeom>
        </p:spPr>
        <p:txBody>
          <a:bodyPr>
            <a:normAutofit/>
          </a:bodyPr>
          <a:lstStyle>
            <a:lvl1pPr>
              <a:tabLst>
                <a:tab pos="6482234" algn="r"/>
              </a:tabLst>
              <a:defRPr sz="2100">
                <a:solidFill>
                  <a:schemeClr val="accent3"/>
                </a:solidFill>
              </a:defRPr>
            </a:lvl1pPr>
            <a:lvl2pPr>
              <a:tabLst>
                <a:tab pos="6482234" algn="r"/>
              </a:tabLst>
              <a:defRPr/>
            </a:lvl2pPr>
            <a:lvl3pPr>
              <a:tabLst>
                <a:tab pos="6482234" algn="r"/>
              </a:tabLst>
              <a:defRPr/>
            </a:lvl3pPr>
            <a:lvl4pPr>
              <a:tabLst>
                <a:tab pos="6482234" algn="r"/>
              </a:tabLst>
              <a:defRPr/>
            </a:lvl4pPr>
            <a:lvl5pPr>
              <a:tabLst>
                <a:tab pos="648223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52990" y="1835672"/>
            <a:ext cx="7172231" cy="5199026"/>
          </a:xfrm>
          <a:prstGeom prst="rect">
            <a:avLst/>
          </a:prstGeom>
        </p:spPr>
        <p:txBody>
          <a:bodyPr/>
          <a:lstStyle>
            <a:lvl1pPr>
              <a:tabLst>
                <a:tab pos="6482234" algn="r"/>
              </a:tabLst>
              <a:defRPr/>
            </a:lvl1pPr>
            <a:lvl2pPr>
              <a:tabLst>
                <a:tab pos="6482234" algn="r"/>
              </a:tabLst>
              <a:defRPr/>
            </a:lvl2pPr>
            <a:lvl3pPr>
              <a:tabLst>
                <a:tab pos="6482234" algn="r"/>
              </a:tabLst>
              <a:defRPr/>
            </a:lvl3pPr>
            <a:lvl4pPr>
              <a:tabLst>
                <a:tab pos="6482234" algn="r"/>
              </a:tabLst>
              <a:defRPr/>
            </a:lvl4pPr>
            <a:lvl5pPr>
              <a:tabLst>
                <a:tab pos="648223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552991" y="649225"/>
            <a:ext cx="12333792" cy="834733"/>
          </a:xfrm>
          <a:prstGeom prst="rect">
            <a:avLst/>
          </a:prstGeom>
        </p:spPr>
        <p:txBody>
          <a:bodyPr lIns="0" tIns="0" rIns="0" bIns="0">
            <a:noAutofit/>
          </a:bodyPr>
          <a:lstStyle>
            <a:lvl1pPr marL="0" indent="0">
              <a:buNone/>
              <a:defRPr sz="2200" b="0">
                <a:solidFill>
                  <a:srgbClr val="575757"/>
                </a:solidFill>
              </a:defRPr>
            </a:lvl1pPr>
          </a:lstStyle>
          <a:p>
            <a:pPr lvl="0"/>
            <a:r>
              <a:rPr lang="en-US" dirty="0"/>
              <a:t>Click to add subtitle</a:t>
            </a:r>
          </a:p>
        </p:txBody>
      </p:sp>
      <p:sp>
        <p:nvSpPr>
          <p:cNvPr id="13" name="Date Placeholder 7">
            <a:extLst>
              <a:ext uri="{FF2B5EF4-FFF2-40B4-BE49-F238E27FC236}">
                <a16:creationId xmlns:a16="http://schemas.microsoft.com/office/drawing/2014/main" id="{24624CF9-6D70-4211-A650-E9BE2C10FB64}"/>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14" name="Footer Placeholder 8">
            <a:extLst>
              <a:ext uri="{FF2B5EF4-FFF2-40B4-BE49-F238E27FC236}">
                <a16:creationId xmlns:a16="http://schemas.microsoft.com/office/drawing/2014/main" id="{7C762785-DDF5-4011-8148-92107988310B}"/>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15" name="Slide Number Placeholder 9">
            <a:extLst>
              <a:ext uri="{FF2B5EF4-FFF2-40B4-BE49-F238E27FC236}">
                <a16:creationId xmlns:a16="http://schemas.microsoft.com/office/drawing/2014/main" id="{93579AEC-628E-4D68-BC23-268E889C46D5}"/>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371320902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52990" y="320040"/>
            <a:ext cx="12333794" cy="338554"/>
          </a:xfrm>
        </p:spPr>
        <p:txBody>
          <a:bodyPr>
            <a:spAutoFit/>
          </a:bodyPr>
          <a:lstStyle/>
          <a:p>
            <a:r>
              <a:rPr lang="en-US"/>
              <a:t>Click to edit Master title style</a:t>
            </a:r>
            <a:endParaRPr lang="en-GB" dirty="0"/>
          </a:p>
        </p:txBody>
      </p:sp>
      <p:sp>
        <p:nvSpPr>
          <p:cNvPr id="4" name="Picture Placeholder 6"/>
          <p:cNvSpPr>
            <a:spLocks noGrp="1"/>
          </p:cNvSpPr>
          <p:nvPr>
            <p:ph type="pic" sz="quarter" idx="13"/>
          </p:nvPr>
        </p:nvSpPr>
        <p:spPr>
          <a:xfrm>
            <a:off x="552991" y="1874171"/>
            <a:ext cx="2989556" cy="1388917"/>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3667737" y="1874171"/>
            <a:ext cx="2989556" cy="1388917"/>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6782483" y="1874171"/>
            <a:ext cx="2989556" cy="1388917"/>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9897231" y="1874171"/>
            <a:ext cx="2989556" cy="1388917"/>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552991" y="3443853"/>
            <a:ext cx="2998891" cy="3590843"/>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227366" indent="-227366">
              <a:spcAft>
                <a:spcPts val="0"/>
              </a:spcAft>
              <a:buFont typeface="Arial" panose="020B0604020202020204" pitchFamily="34" charset="0"/>
              <a:buChar char="•"/>
              <a:defRPr/>
            </a:lvl4pPr>
            <a:lvl5pPr marL="459371" indent="-227366">
              <a:spcAft>
                <a:spcPts val="0"/>
              </a:spcAft>
              <a:defRPr baseline="0"/>
            </a:lvl5pPr>
            <a:lvl6pPr marL="459371" indent="-227366">
              <a:spcAft>
                <a:spcPts val="0"/>
              </a:spcAft>
              <a:buFont typeface="Verdana" panose="020B0604030504040204" pitchFamily="34" charset="0"/>
              <a:buChar char="−"/>
              <a:defRPr/>
            </a:lvl6pPr>
            <a:lvl7pPr marL="459371" indent="-227366">
              <a:spcAft>
                <a:spcPts val="0"/>
              </a:spcAft>
              <a:defRPr/>
            </a:lvl7pPr>
            <a:lvl8pPr marL="459371" indent="-227366">
              <a:spcAft>
                <a:spcPts val="0"/>
              </a:spcAft>
              <a:defRPr/>
            </a:lvl8pPr>
            <a:lvl9pPr marL="459371" indent="-22736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796486" y="3439830"/>
            <a:ext cx="2989556" cy="3594868"/>
          </a:xfrm>
        </p:spPr>
        <p:txBody>
          <a:bodyPr/>
          <a:lstStyle>
            <a:lvl1pPr>
              <a:defRPr b="1">
                <a:solidFill>
                  <a:schemeClr val="accent1"/>
                </a:solidFill>
              </a:defRPr>
            </a:lvl1pPr>
            <a:lvl2pPr>
              <a:spcAft>
                <a:spcPts val="0"/>
              </a:spcAft>
              <a:defRPr/>
            </a:lvl2pPr>
            <a:lvl3pPr marL="0" indent="0">
              <a:spcAft>
                <a:spcPts val="0"/>
              </a:spcAft>
              <a:buNone/>
              <a:defRPr/>
            </a:lvl3pPr>
            <a:lvl4pPr marL="227366" indent="-227366">
              <a:spcAft>
                <a:spcPts val="0"/>
              </a:spcAft>
              <a:buFont typeface="Arial" panose="020B0604020202020204" pitchFamily="34" charset="0"/>
              <a:buChar char="•"/>
              <a:defRPr/>
            </a:lvl4pPr>
            <a:lvl5pPr marL="459371" indent="-227366">
              <a:spcAft>
                <a:spcPts val="0"/>
              </a:spcAft>
              <a:defRPr baseline="0"/>
            </a:lvl5pPr>
            <a:lvl6pPr marL="459371" indent="-227366">
              <a:spcAft>
                <a:spcPts val="0"/>
              </a:spcAft>
              <a:buFont typeface="Verdana" panose="020B0604030504040204" pitchFamily="34" charset="0"/>
              <a:buChar char="−"/>
              <a:defRPr/>
            </a:lvl6pPr>
            <a:lvl7pPr marL="459371" indent="-227366">
              <a:spcAft>
                <a:spcPts val="0"/>
              </a:spcAft>
              <a:defRPr/>
            </a:lvl7pPr>
            <a:lvl8pPr marL="459371" indent="-227366">
              <a:spcAft>
                <a:spcPts val="0"/>
              </a:spcAft>
              <a:defRPr/>
            </a:lvl8pPr>
            <a:lvl9pPr marL="459371" indent="-22736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679406" y="3443853"/>
            <a:ext cx="2989556" cy="3590845"/>
          </a:xfrm>
        </p:spPr>
        <p:txBody>
          <a:bodyPr/>
          <a:lstStyle>
            <a:lvl1pPr>
              <a:defRPr b="1">
                <a:solidFill>
                  <a:schemeClr val="accent1"/>
                </a:solidFill>
              </a:defRPr>
            </a:lvl1pPr>
            <a:lvl2pPr>
              <a:spcAft>
                <a:spcPts val="0"/>
              </a:spcAft>
              <a:defRPr/>
            </a:lvl2pPr>
            <a:lvl3pPr marL="0" indent="0">
              <a:spcAft>
                <a:spcPts val="0"/>
              </a:spcAft>
              <a:buNone/>
              <a:defRPr/>
            </a:lvl3pPr>
            <a:lvl4pPr marL="227366" indent="-227366">
              <a:spcAft>
                <a:spcPts val="0"/>
              </a:spcAft>
              <a:buFont typeface="Arial" panose="020B0604020202020204" pitchFamily="34" charset="0"/>
              <a:buChar char="•"/>
              <a:defRPr/>
            </a:lvl4pPr>
            <a:lvl5pPr marL="459371" indent="-227366">
              <a:spcAft>
                <a:spcPts val="0"/>
              </a:spcAft>
              <a:defRPr baseline="0"/>
            </a:lvl5pPr>
            <a:lvl6pPr marL="459371" indent="-227366">
              <a:spcAft>
                <a:spcPts val="0"/>
              </a:spcAft>
              <a:buFont typeface="Verdana" panose="020B0604030504040204" pitchFamily="34" charset="0"/>
              <a:buChar char="−"/>
              <a:defRPr/>
            </a:lvl6pPr>
            <a:lvl7pPr marL="459371" indent="-227366">
              <a:spcAft>
                <a:spcPts val="0"/>
              </a:spcAft>
              <a:defRPr/>
            </a:lvl7pPr>
            <a:lvl8pPr marL="459371" indent="-227366">
              <a:spcAft>
                <a:spcPts val="0"/>
              </a:spcAft>
              <a:defRPr/>
            </a:lvl8pPr>
            <a:lvl9pPr marL="459371" indent="-22736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9913565" y="3426555"/>
            <a:ext cx="2973223" cy="3608141"/>
          </a:xfrm>
        </p:spPr>
        <p:txBody>
          <a:bodyPr/>
          <a:lstStyle>
            <a:lvl1pPr>
              <a:defRPr b="1">
                <a:solidFill>
                  <a:schemeClr val="accent1"/>
                </a:solidFill>
              </a:defRPr>
            </a:lvl1pPr>
            <a:lvl2pPr>
              <a:spcAft>
                <a:spcPts val="0"/>
              </a:spcAft>
              <a:defRPr/>
            </a:lvl2pPr>
            <a:lvl3pPr marL="0" indent="0">
              <a:spcAft>
                <a:spcPts val="0"/>
              </a:spcAft>
              <a:buNone/>
              <a:defRPr/>
            </a:lvl3pPr>
            <a:lvl4pPr marL="227366" indent="-227366">
              <a:spcAft>
                <a:spcPts val="0"/>
              </a:spcAft>
              <a:buFont typeface="Arial" panose="020B0604020202020204" pitchFamily="34" charset="0"/>
              <a:buChar char="•"/>
              <a:defRPr/>
            </a:lvl4pPr>
            <a:lvl5pPr marL="459371" indent="-227366">
              <a:spcAft>
                <a:spcPts val="0"/>
              </a:spcAft>
              <a:defRPr baseline="0"/>
            </a:lvl5pPr>
            <a:lvl6pPr marL="459371" indent="-227366">
              <a:spcAft>
                <a:spcPts val="0"/>
              </a:spcAft>
              <a:buFont typeface="Verdana" panose="020B0604030504040204" pitchFamily="34" charset="0"/>
              <a:buChar char="−"/>
              <a:defRPr/>
            </a:lvl6pPr>
            <a:lvl7pPr marL="459371" indent="-227366">
              <a:spcAft>
                <a:spcPts val="0"/>
              </a:spcAft>
              <a:defRPr/>
            </a:lvl7pPr>
            <a:lvl8pPr marL="459371" indent="-227366">
              <a:spcAft>
                <a:spcPts val="0"/>
              </a:spcAft>
              <a:defRPr/>
            </a:lvl8pPr>
            <a:lvl9pPr marL="459371" indent="-22736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8"/>
          <p:cNvSpPr>
            <a:spLocks noGrp="1"/>
          </p:cNvSpPr>
          <p:nvPr>
            <p:ph type="body" sz="quarter" idx="21" hasCustomPrompt="1"/>
          </p:nvPr>
        </p:nvSpPr>
        <p:spPr>
          <a:xfrm>
            <a:off x="552991" y="649225"/>
            <a:ext cx="12333795" cy="834733"/>
          </a:xfrm>
          <a:prstGeom prst="rect">
            <a:avLst/>
          </a:prstGeom>
        </p:spPr>
        <p:txBody>
          <a:bodyPr lIns="0" tIns="0" rIns="0" bIns="0">
            <a:noAutofit/>
          </a:bodyPr>
          <a:lstStyle>
            <a:lvl1pPr marL="0" indent="0">
              <a:buNone/>
              <a:defRPr sz="2200" b="0">
                <a:solidFill>
                  <a:srgbClr val="575757"/>
                </a:solidFill>
              </a:defRPr>
            </a:lvl1pPr>
          </a:lstStyle>
          <a:p>
            <a:pPr lvl="0"/>
            <a:r>
              <a:rPr lang="en-US" dirty="0"/>
              <a:t>Click to add subtitle</a:t>
            </a:r>
          </a:p>
        </p:txBody>
      </p:sp>
      <p:sp>
        <p:nvSpPr>
          <p:cNvPr id="17" name="Date Placeholder 7">
            <a:extLst>
              <a:ext uri="{FF2B5EF4-FFF2-40B4-BE49-F238E27FC236}">
                <a16:creationId xmlns:a16="http://schemas.microsoft.com/office/drawing/2014/main" id="{6CEA9E4F-59F0-4D08-83DF-EC879D57E839}"/>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18" name="Footer Placeholder 8">
            <a:extLst>
              <a:ext uri="{FF2B5EF4-FFF2-40B4-BE49-F238E27FC236}">
                <a16:creationId xmlns:a16="http://schemas.microsoft.com/office/drawing/2014/main" id="{CAFBA71F-4368-43FD-9156-937E0C9D463E}"/>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19" name="Slide Number Placeholder 9">
            <a:extLst>
              <a:ext uri="{FF2B5EF4-FFF2-40B4-BE49-F238E27FC236}">
                <a16:creationId xmlns:a16="http://schemas.microsoft.com/office/drawing/2014/main" id="{282A4A18-9409-4068-806C-99A791647829}"/>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295237050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52990" y="320040"/>
            <a:ext cx="12333794" cy="338554"/>
          </a:xfrm>
        </p:spPr>
        <p:txBody>
          <a:bodyPr>
            <a:spAutoFit/>
          </a:bodyPr>
          <a:lstStyle/>
          <a:p>
            <a:r>
              <a:rPr lang="en-US" noProof="0"/>
              <a:t>Click to edit Master title style</a:t>
            </a:r>
            <a:endParaRPr lang="en-US" noProof="0" dirty="0"/>
          </a:p>
        </p:txBody>
      </p:sp>
      <p:sp>
        <p:nvSpPr>
          <p:cNvPr id="4" name="Rectangle 3"/>
          <p:cNvSpPr/>
          <p:nvPr/>
        </p:nvSpPr>
        <p:spPr>
          <a:xfrm>
            <a:off x="555583" y="1881842"/>
            <a:ext cx="6058482"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18" dirty="0">
              <a:solidFill>
                <a:schemeClr val="bg1"/>
              </a:solidFill>
            </a:endParaRPr>
          </a:p>
        </p:txBody>
      </p:sp>
      <p:sp>
        <p:nvSpPr>
          <p:cNvPr id="5" name="Rectangle 4"/>
          <p:cNvSpPr/>
          <p:nvPr/>
        </p:nvSpPr>
        <p:spPr>
          <a:xfrm>
            <a:off x="6861083" y="1874171"/>
            <a:ext cx="6035405" cy="67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18" dirty="0">
              <a:solidFill>
                <a:schemeClr val="bg1"/>
              </a:solidFill>
            </a:endParaRPr>
          </a:p>
        </p:txBody>
      </p:sp>
      <p:sp>
        <p:nvSpPr>
          <p:cNvPr id="6" name="Rectangle 5"/>
          <p:cNvSpPr/>
          <p:nvPr/>
        </p:nvSpPr>
        <p:spPr>
          <a:xfrm>
            <a:off x="555583" y="4481101"/>
            <a:ext cx="6058482"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18" dirty="0">
              <a:solidFill>
                <a:schemeClr val="bg1"/>
              </a:solidFill>
            </a:endParaRPr>
          </a:p>
        </p:txBody>
      </p:sp>
      <p:sp>
        <p:nvSpPr>
          <p:cNvPr id="7" name="Rectangle 6"/>
          <p:cNvSpPr/>
          <p:nvPr/>
        </p:nvSpPr>
        <p:spPr>
          <a:xfrm>
            <a:off x="6861083" y="4481101"/>
            <a:ext cx="6035405"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18" dirty="0">
              <a:solidFill>
                <a:schemeClr val="bg1"/>
              </a:solidFill>
            </a:endParaRPr>
          </a:p>
        </p:txBody>
      </p:sp>
      <p:sp>
        <p:nvSpPr>
          <p:cNvPr id="8" name="Picture Placeholder 11"/>
          <p:cNvSpPr>
            <a:spLocks noGrp="1"/>
          </p:cNvSpPr>
          <p:nvPr>
            <p:ph type="pic" sz="quarter" idx="25"/>
          </p:nvPr>
        </p:nvSpPr>
        <p:spPr>
          <a:xfrm>
            <a:off x="552990" y="2072587"/>
            <a:ext cx="2169413" cy="1627017"/>
          </a:xfrm>
        </p:spPr>
        <p:txBody>
          <a:bodyPr/>
          <a:lstStyle>
            <a:lvl1pPr algn="ctr">
              <a:defRPr/>
            </a:lvl1pPr>
          </a:lstStyle>
          <a:p>
            <a:r>
              <a:rPr lang="en-US"/>
              <a:t>Click icon to add picture</a:t>
            </a:r>
            <a:endParaRPr lang="en-GB" dirty="0"/>
          </a:p>
        </p:txBody>
      </p:sp>
      <p:sp>
        <p:nvSpPr>
          <p:cNvPr id="9" name="Picture Placeholder 11"/>
          <p:cNvSpPr>
            <a:spLocks noGrp="1"/>
          </p:cNvSpPr>
          <p:nvPr>
            <p:ph type="pic" sz="quarter" idx="27"/>
          </p:nvPr>
        </p:nvSpPr>
        <p:spPr>
          <a:xfrm>
            <a:off x="6861081" y="2072587"/>
            <a:ext cx="2169413" cy="1627017"/>
          </a:xfrm>
        </p:spPr>
        <p:txBody>
          <a:bodyPr/>
          <a:lstStyle>
            <a:lvl1pPr algn="ctr">
              <a:defRPr/>
            </a:lvl1pPr>
          </a:lstStyle>
          <a:p>
            <a:r>
              <a:rPr lang="en-US"/>
              <a:t>Click icon to add picture</a:t>
            </a:r>
            <a:endParaRPr lang="en-GB" dirty="0"/>
          </a:p>
        </p:txBody>
      </p:sp>
      <p:sp>
        <p:nvSpPr>
          <p:cNvPr id="10" name="Picture Placeholder 11"/>
          <p:cNvSpPr>
            <a:spLocks noGrp="1"/>
          </p:cNvSpPr>
          <p:nvPr>
            <p:ph type="pic" sz="quarter" idx="29"/>
          </p:nvPr>
        </p:nvSpPr>
        <p:spPr>
          <a:xfrm>
            <a:off x="552990" y="4691687"/>
            <a:ext cx="2169413" cy="1627017"/>
          </a:xfrm>
        </p:spPr>
        <p:txBody>
          <a:bodyPr/>
          <a:lstStyle>
            <a:lvl1pPr algn="ctr">
              <a:defRPr/>
            </a:lvl1pPr>
          </a:lstStyle>
          <a:p>
            <a:r>
              <a:rPr lang="en-US"/>
              <a:t>Click icon to add picture</a:t>
            </a:r>
            <a:endParaRPr lang="en-GB" dirty="0"/>
          </a:p>
        </p:txBody>
      </p:sp>
      <p:sp>
        <p:nvSpPr>
          <p:cNvPr id="11" name="Picture Placeholder 11"/>
          <p:cNvSpPr>
            <a:spLocks noGrp="1"/>
          </p:cNvSpPr>
          <p:nvPr>
            <p:ph type="pic" sz="quarter" idx="31"/>
          </p:nvPr>
        </p:nvSpPr>
        <p:spPr>
          <a:xfrm>
            <a:off x="6861081" y="4691687"/>
            <a:ext cx="2169413" cy="1627017"/>
          </a:xfrm>
        </p:spPr>
        <p:txBody>
          <a:bodyPr/>
          <a:lstStyle>
            <a:lvl1pPr algn="ctr">
              <a:defRPr/>
            </a:lvl1pPr>
          </a:lstStyle>
          <a:p>
            <a:r>
              <a:rPr lang="en-US"/>
              <a:t>Click icon to add picture</a:t>
            </a:r>
            <a:endParaRPr lang="en-GB" dirty="0"/>
          </a:p>
        </p:txBody>
      </p:sp>
      <p:sp>
        <p:nvSpPr>
          <p:cNvPr id="13" name="Text Placeholder 12"/>
          <p:cNvSpPr>
            <a:spLocks noGrp="1"/>
          </p:cNvSpPr>
          <p:nvPr>
            <p:ph type="body" sz="quarter" idx="32"/>
          </p:nvPr>
        </p:nvSpPr>
        <p:spPr>
          <a:xfrm>
            <a:off x="2986966" y="2072587"/>
            <a:ext cx="3624506" cy="2142900"/>
          </a:xfrm>
        </p:spPr>
        <p:txBody>
          <a:bodyPr/>
          <a:lstStyle>
            <a:lvl1pPr>
              <a:spcAft>
                <a:spcPts val="0"/>
              </a:spcAft>
              <a:defRPr b="1">
                <a:latin typeface="+mj-lt"/>
              </a:defRPr>
            </a:lvl1pPr>
            <a:lvl2pPr>
              <a:spcAft>
                <a:spcPts val="0"/>
              </a:spcAft>
              <a:defRPr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9255898" y="2072587"/>
            <a:ext cx="3640592" cy="21429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986966" y="4691687"/>
            <a:ext cx="3624506" cy="21429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9255898" y="4691687"/>
            <a:ext cx="3640592" cy="21429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7" name="Text Placeholder 8"/>
          <p:cNvSpPr>
            <a:spLocks noGrp="1"/>
          </p:cNvSpPr>
          <p:nvPr>
            <p:ph type="body" sz="quarter" idx="13" hasCustomPrompt="1"/>
          </p:nvPr>
        </p:nvSpPr>
        <p:spPr>
          <a:xfrm>
            <a:off x="552990" y="649225"/>
            <a:ext cx="12304747" cy="834733"/>
          </a:xfrm>
          <a:prstGeom prst="rect">
            <a:avLst/>
          </a:prstGeom>
        </p:spPr>
        <p:txBody>
          <a:bodyPr lIns="0" tIns="0" rIns="0" bIns="0">
            <a:noAutofit/>
          </a:bodyPr>
          <a:lstStyle>
            <a:lvl1pPr marL="0" indent="0">
              <a:buNone/>
              <a:defRPr sz="2200" b="0">
                <a:solidFill>
                  <a:srgbClr val="575757"/>
                </a:solidFill>
              </a:defRPr>
            </a:lvl1pPr>
          </a:lstStyle>
          <a:p>
            <a:pPr lvl="0"/>
            <a:r>
              <a:rPr lang="en-US" noProof="0" dirty="0"/>
              <a:t>Click to add subtitle</a:t>
            </a:r>
          </a:p>
        </p:txBody>
      </p:sp>
      <p:sp>
        <p:nvSpPr>
          <p:cNvPr id="18" name="Rectangle 17">
            <a:extLst>
              <a:ext uri="{FF2B5EF4-FFF2-40B4-BE49-F238E27FC236}">
                <a16:creationId xmlns:a16="http://schemas.microsoft.com/office/drawing/2014/main" id="{BDA76EEA-1E52-4D3C-80ED-6243878A60CE}"/>
              </a:ext>
            </a:extLst>
          </p:cNvPr>
          <p:cNvSpPr/>
          <p:nvPr/>
        </p:nvSpPr>
        <p:spPr>
          <a:xfrm>
            <a:off x="552991" y="1881842"/>
            <a:ext cx="6058482"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18" noProof="0" dirty="0">
              <a:solidFill>
                <a:schemeClr val="bg1"/>
              </a:solidFill>
            </a:endParaRPr>
          </a:p>
        </p:txBody>
      </p:sp>
      <p:sp>
        <p:nvSpPr>
          <p:cNvPr id="19" name="Rectangle 18">
            <a:extLst>
              <a:ext uri="{FF2B5EF4-FFF2-40B4-BE49-F238E27FC236}">
                <a16:creationId xmlns:a16="http://schemas.microsoft.com/office/drawing/2014/main" id="{E1C3849E-5B87-4E89-A696-B1A8AE50A843}"/>
              </a:ext>
            </a:extLst>
          </p:cNvPr>
          <p:cNvSpPr/>
          <p:nvPr/>
        </p:nvSpPr>
        <p:spPr>
          <a:xfrm>
            <a:off x="6861083" y="1874171"/>
            <a:ext cx="6035405" cy="67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18" noProof="0" dirty="0">
              <a:solidFill>
                <a:schemeClr val="bg1"/>
              </a:solidFill>
            </a:endParaRPr>
          </a:p>
        </p:txBody>
      </p:sp>
      <p:sp>
        <p:nvSpPr>
          <p:cNvPr id="20" name="Rectangle 19">
            <a:extLst>
              <a:ext uri="{FF2B5EF4-FFF2-40B4-BE49-F238E27FC236}">
                <a16:creationId xmlns:a16="http://schemas.microsoft.com/office/drawing/2014/main" id="{5737EC39-0EB2-483C-9B36-B0052D120453}"/>
              </a:ext>
            </a:extLst>
          </p:cNvPr>
          <p:cNvSpPr/>
          <p:nvPr/>
        </p:nvSpPr>
        <p:spPr>
          <a:xfrm>
            <a:off x="552991" y="4481101"/>
            <a:ext cx="6058482"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18" noProof="0" dirty="0">
              <a:solidFill>
                <a:schemeClr val="bg1"/>
              </a:solidFill>
            </a:endParaRPr>
          </a:p>
        </p:txBody>
      </p:sp>
      <p:sp>
        <p:nvSpPr>
          <p:cNvPr id="21" name="Rectangle 20">
            <a:extLst>
              <a:ext uri="{FF2B5EF4-FFF2-40B4-BE49-F238E27FC236}">
                <a16:creationId xmlns:a16="http://schemas.microsoft.com/office/drawing/2014/main" id="{00D336B3-2575-4F6E-9BAD-8C32D75B6E63}"/>
              </a:ext>
            </a:extLst>
          </p:cNvPr>
          <p:cNvSpPr/>
          <p:nvPr/>
        </p:nvSpPr>
        <p:spPr>
          <a:xfrm>
            <a:off x="6861083" y="4481101"/>
            <a:ext cx="6035405"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18" noProof="0" dirty="0">
              <a:solidFill>
                <a:schemeClr val="bg1"/>
              </a:solidFill>
            </a:endParaRPr>
          </a:p>
        </p:txBody>
      </p:sp>
      <p:sp>
        <p:nvSpPr>
          <p:cNvPr id="25" name="Date Placeholder 7">
            <a:extLst>
              <a:ext uri="{FF2B5EF4-FFF2-40B4-BE49-F238E27FC236}">
                <a16:creationId xmlns:a16="http://schemas.microsoft.com/office/drawing/2014/main" id="{CBDC6718-CD9E-4364-AECA-A7D373D5BE14}"/>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26" name="Footer Placeholder 8">
            <a:extLst>
              <a:ext uri="{FF2B5EF4-FFF2-40B4-BE49-F238E27FC236}">
                <a16:creationId xmlns:a16="http://schemas.microsoft.com/office/drawing/2014/main" id="{C148113E-7764-4986-85D9-B371FA648592}"/>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27" name="Slide Number Placeholder 9">
            <a:extLst>
              <a:ext uri="{FF2B5EF4-FFF2-40B4-BE49-F238E27FC236}">
                <a16:creationId xmlns:a16="http://schemas.microsoft.com/office/drawing/2014/main" id="{F9942D63-C1A4-465E-8957-901189ACC6C7}"/>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186000811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52990" y="320040"/>
            <a:ext cx="12333794" cy="338554"/>
          </a:xfrm>
        </p:spPr>
        <p:txBody>
          <a:bodyPr>
            <a:spAutoFit/>
          </a:bodyPr>
          <a:lstStyle/>
          <a:p>
            <a:r>
              <a:rPr lang="en-US" noProof="0"/>
              <a:t>Click to edit Master title style</a:t>
            </a:r>
            <a:endParaRPr lang="en-US" noProof="0" dirty="0"/>
          </a:p>
        </p:txBody>
      </p:sp>
      <p:sp>
        <p:nvSpPr>
          <p:cNvPr id="4" name="Picture Placeholder 7"/>
          <p:cNvSpPr>
            <a:spLocks noGrp="1"/>
          </p:cNvSpPr>
          <p:nvPr>
            <p:ph type="pic" sz="quarter" idx="13"/>
          </p:nvPr>
        </p:nvSpPr>
        <p:spPr>
          <a:xfrm>
            <a:off x="552990" y="1874172"/>
            <a:ext cx="4073932" cy="2173407"/>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8825804" y="1874172"/>
            <a:ext cx="4060984" cy="2173407"/>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4749991" y="1874172"/>
            <a:ext cx="4031933" cy="2173407"/>
          </a:xfrm>
        </p:spPr>
        <p:txBody>
          <a:bodyPr/>
          <a:lstStyle/>
          <a:p>
            <a:r>
              <a:rPr lang="en-US" noProof="0"/>
              <a:t>Click icon to add picture</a:t>
            </a:r>
            <a:endParaRPr lang="en-US" noProof="0" dirty="0"/>
          </a:p>
        </p:txBody>
      </p:sp>
      <p:sp>
        <p:nvSpPr>
          <p:cNvPr id="9" name="Text Placeholder 18"/>
          <p:cNvSpPr>
            <a:spLocks noGrp="1"/>
          </p:cNvSpPr>
          <p:nvPr>
            <p:ph idx="1" hasCustomPrompt="1"/>
          </p:nvPr>
        </p:nvSpPr>
        <p:spPr>
          <a:xfrm>
            <a:off x="552991" y="4224318"/>
            <a:ext cx="4060978" cy="230957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743514" y="4224318"/>
            <a:ext cx="4031933" cy="230957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825804" y="4224318"/>
            <a:ext cx="4060984" cy="230957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552990" y="649225"/>
            <a:ext cx="12304747" cy="834733"/>
          </a:xfrm>
          <a:prstGeom prst="rect">
            <a:avLst/>
          </a:prstGeom>
        </p:spPr>
        <p:txBody>
          <a:bodyPr lIns="0" tIns="0" rIns="0" bIns="0">
            <a:noAutofit/>
          </a:bodyPr>
          <a:lstStyle>
            <a:lvl1pPr marL="0" indent="0">
              <a:buNone/>
              <a:defRPr sz="2200" b="0">
                <a:solidFill>
                  <a:srgbClr val="575757"/>
                </a:solidFill>
              </a:defRPr>
            </a:lvl1pPr>
          </a:lstStyle>
          <a:p>
            <a:pPr lvl="0"/>
            <a:r>
              <a:rPr lang="en-US" noProof="0" dirty="0"/>
              <a:t>Click to add subtitle</a:t>
            </a:r>
          </a:p>
        </p:txBody>
      </p:sp>
      <p:sp>
        <p:nvSpPr>
          <p:cNvPr id="16" name="Date Placeholder 7">
            <a:extLst>
              <a:ext uri="{FF2B5EF4-FFF2-40B4-BE49-F238E27FC236}">
                <a16:creationId xmlns:a16="http://schemas.microsoft.com/office/drawing/2014/main" id="{9B5C8316-3CEF-4DBC-BF1A-47B234294977}"/>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17" name="Footer Placeholder 8">
            <a:extLst>
              <a:ext uri="{FF2B5EF4-FFF2-40B4-BE49-F238E27FC236}">
                <a16:creationId xmlns:a16="http://schemas.microsoft.com/office/drawing/2014/main" id="{CC6C909E-D857-46B3-B524-8F4D0466CE85}"/>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18" name="Slide Number Placeholder 9">
            <a:extLst>
              <a:ext uri="{FF2B5EF4-FFF2-40B4-BE49-F238E27FC236}">
                <a16:creationId xmlns:a16="http://schemas.microsoft.com/office/drawing/2014/main" id="{E469438D-A5E2-4F64-BD77-F25CEA2C6E88}"/>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323879376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52990" y="649225"/>
            <a:ext cx="12333794" cy="834733"/>
          </a:xfrm>
          <a:prstGeom prst="rect">
            <a:avLst/>
          </a:prstGeom>
        </p:spPr>
        <p:txBody>
          <a:bodyPr lIns="0" tIns="0" rIns="0" bIns="0">
            <a:noAutofit/>
          </a:bodyPr>
          <a:lstStyle>
            <a:lvl1pPr marL="0" indent="0">
              <a:buNone/>
              <a:defRPr sz="22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552990" y="320040"/>
            <a:ext cx="12333794" cy="338554"/>
          </a:xfrm>
          <a:prstGeom prst="rect">
            <a:avLst/>
          </a:prstGeom>
        </p:spPr>
        <p:txBody>
          <a:bodyPr vert="horz" lIns="0" tIns="0" rIns="0" bIns="0" rtlCol="0" anchor="t" anchorCtr="0">
            <a:spAutoFit/>
          </a:bodyPr>
          <a:lstStyle>
            <a:lvl1pPr>
              <a:defRPr/>
            </a:lvl1pPr>
          </a:lstStyle>
          <a:p>
            <a:r>
              <a:rPr lang="en-US" dirty="0"/>
              <a:t>Click to add title</a:t>
            </a:r>
          </a:p>
        </p:txBody>
      </p:sp>
      <p:sp>
        <p:nvSpPr>
          <p:cNvPr id="7" name="Date Placeholder 7">
            <a:extLst>
              <a:ext uri="{FF2B5EF4-FFF2-40B4-BE49-F238E27FC236}">
                <a16:creationId xmlns:a16="http://schemas.microsoft.com/office/drawing/2014/main" id="{317524C9-DD10-403F-A87D-207150BFD252}"/>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8" name="Footer Placeholder 8">
            <a:extLst>
              <a:ext uri="{FF2B5EF4-FFF2-40B4-BE49-F238E27FC236}">
                <a16:creationId xmlns:a16="http://schemas.microsoft.com/office/drawing/2014/main" id="{B86EFAE8-ABBA-4E2F-80F6-EC40FFDEB23A}"/>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9" name="Slide Number Placeholder 9">
            <a:extLst>
              <a:ext uri="{FF2B5EF4-FFF2-40B4-BE49-F238E27FC236}">
                <a16:creationId xmlns:a16="http://schemas.microsoft.com/office/drawing/2014/main" id="{1C1BF10A-1652-4030-AB20-071B6A48C59E}"/>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309082936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mp;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552990" y="320040"/>
            <a:ext cx="12333794" cy="338554"/>
          </a:xfrm>
          <a:prstGeom prst="rect">
            <a:avLst/>
          </a:prstGeom>
        </p:spPr>
        <p:txBody>
          <a:bodyPr vert="horz" lIns="0" tIns="0" rIns="0" bIns="0" rtlCol="0" anchor="t" anchorCtr="0">
            <a:spAutoFit/>
          </a:bodyPr>
          <a:lstStyle>
            <a:lvl1pPr>
              <a:defRPr/>
            </a:lvl1pPr>
          </a:lstStyle>
          <a:p>
            <a:r>
              <a:rPr lang="en-US" dirty="0"/>
              <a:t>Click to add title</a:t>
            </a:r>
          </a:p>
        </p:txBody>
      </p:sp>
      <p:sp>
        <p:nvSpPr>
          <p:cNvPr id="7" name="Date Placeholder 7">
            <a:extLst>
              <a:ext uri="{FF2B5EF4-FFF2-40B4-BE49-F238E27FC236}">
                <a16:creationId xmlns:a16="http://schemas.microsoft.com/office/drawing/2014/main" id="{317524C9-DD10-403F-A87D-207150BFD252}"/>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8" name="Footer Placeholder 8">
            <a:extLst>
              <a:ext uri="{FF2B5EF4-FFF2-40B4-BE49-F238E27FC236}">
                <a16:creationId xmlns:a16="http://schemas.microsoft.com/office/drawing/2014/main" id="{B86EFAE8-ABBA-4E2F-80F6-EC40FFDEB23A}"/>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9" name="Slide Number Placeholder 9">
            <a:extLst>
              <a:ext uri="{FF2B5EF4-FFF2-40B4-BE49-F238E27FC236}">
                <a16:creationId xmlns:a16="http://schemas.microsoft.com/office/drawing/2014/main" id="{1C1BF10A-1652-4030-AB20-071B6A48C59E}"/>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146309182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52991" y="2047982"/>
            <a:ext cx="6026320" cy="1868920"/>
          </a:xfrm>
        </p:spPr>
        <p:txBody>
          <a:bodyPr/>
          <a:lstStyle>
            <a:lvl1pPr>
              <a:spcAft>
                <a:spcPts val="1289"/>
              </a:spcAft>
              <a:defRPr b="1">
                <a:solidFill>
                  <a:schemeClr val="accent1"/>
                </a:solidFill>
                <a:latin typeface="+mj-lt"/>
              </a:defRPr>
            </a:lvl1pPr>
            <a:lvl2pPr>
              <a:spcAft>
                <a:spcPts val="1289"/>
              </a:spcAft>
              <a:defRPr/>
            </a:lvl2pPr>
            <a:lvl3pPr marL="0" indent="0">
              <a:spcAft>
                <a:spcPts val="1289"/>
              </a:spcAft>
              <a:buNone/>
              <a:defRPr/>
            </a:lvl3pPr>
            <a:lvl4pPr marL="227366" indent="-227366">
              <a:spcAft>
                <a:spcPts val="1289"/>
              </a:spcAft>
              <a:buFont typeface="Arial" panose="020B0604020202020204" pitchFamily="34" charset="0"/>
              <a:buChar char="•"/>
              <a:defRPr/>
            </a:lvl4pPr>
            <a:lvl5pPr marL="459371" indent="-227366">
              <a:spcAft>
                <a:spcPts val="1289"/>
              </a:spcAft>
              <a:defRPr baseline="0"/>
            </a:lvl5pPr>
            <a:lvl6pPr marL="459371" indent="-227366">
              <a:spcAft>
                <a:spcPts val="1289"/>
              </a:spcAft>
              <a:buFont typeface="Verdana" panose="020B0604030504040204" pitchFamily="34" charset="0"/>
              <a:buChar char="−"/>
              <a:defRPr/>
            </a:lvl6pPr>
            <a:lvl7pPr marL="459371" indent="-227366">
              <a:spcAft>
                <a:spcPts val="1289"/>
              </a:spcAft>
              <a:defRPr/>
            </a:lvl7pPr>
            <a:lvl8pPr marL="459371" indent="-227366">
              <a:spcAft>
                <a:spcPts val="1289"/>
              </a:spcAft>
              <a:defRPr/>
            </a:lvl8pPr>
            <a:lvl9pPr marL="459371" indent="-227366">
              <a:spcAft>
                <a:spcPts val="1289"/>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885454" y="2047982"/>
            <a:ext cx="6001332" cy="1868920"/>
          </a:xfrm>
        </p:spPr>
        <p:txBody>
          <a:bodyPr/>
          <a:lstStyle>
            <a:lvl1pPr>
              <a:spcAft>
                <a:spcPts val="1289"/>
              </a:spcAft>
              <a:defRPr b="1">
                <a:solidFill>
                  <a:schemeClr val="accent1"/>
                </a:solidFill>
              </a:defRPr>
            </a:lvl1pPr>
            <a:lvl2pPr>
              <a:spcAft>
                <a:spcPts val="1289"/>
              </a:spcAft>
              <a:defRPr/>
            </a:lvl2pPr>
            <a:lvl3pPr marL="0" indent="0">
              <a:spcAft>
                <a:spcPts val="1289"/>
              </a:spcAft>
              <a:buNone/>
              <a:defRPr/>
            </a:lvl3pPr>
            <a:lvl4pPr marL="227366" indent="-227366">
              <a:spcAft>
                <a:spcPts val="1289"/>
              </a:spcAft>
              <a:buFont typeface="Arial" panose="020B0604020202020204" pitchFamily="34" charset="0"/>
              <a:buChar char="•"/>
              <a:defRPr/>
            </a:lvl4pPr>
            <a:lvl5pPr marL="459371" indent="-227366">
              <a:spcAft>
                <a:spcPts val="1289"/>
              </a:spcAft>
              <a:defRPr baseline="0"/>
            </a:lvl5pPr>
            <a:lvl6pPr marL="459371" indent="-227366">
              <a:spcAft>
                <a:spcPts val="1289"/>
              </a:spcAft>
              <a:buFont typeface="Verdana" panose="020B0604030504040204" pitchFamily="34" charset="0"/>
              <a:buChar char="−"/>
              <a:defRPr/>
            </a:lvl6pPr>
            <a:lvl7pPr marL="459371" indent="-227366">
              <a:spcAft>
                <a:spcPts val="1289"/>
              </a:spcAft>
              <a:defRPr/>
            </a:lvl7pPr>
            <a:lvl8pPr marL="459371" indent="-227366">
              <a:spcAft>
                <a:spcPts val="1289"/>
              </a:spcAft>
              <a:defRPr/>
            </a:lvl8pPr>
            <a:lvl9pPr marL="459371" indent="-227366">
              <a:spcAft>
                <a:spcPts val="1289"/>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552990" y="320040"/>
            <a:ext cx="12333794" cy="338554"/>
          </a:xfrm>
        </p:spPr>
        <p:txBody>
          <a:bodyPr>
            <a:spAutoFit/>
          </a:bodyPr>
          <a:lstStyle/>
          <a:p>
            <a:r>
              <a:rPr lang="en-US" noProof="0"/>
              <a:t>Click to edit Master title style</a:t>
            </a:r>
            <a:endParaRPr lang="en-US" noProof="0" dirty="0"/>
          </a:p>
        </p:txBody>
      </p:sp>
      <p:sp>
        <p:nvSpPr>
          <p:cNvPr id="4" name="Rectangle 3"/>
          <p:cNvSpPr/>
          <p:nvPr/>
        </p:nvSpPr>
        <p:spPr>
          <a:xfrm>
            <a:off x="555583" y="1879865"/>
            <a:ext cx="6026320" cy="58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89"/>
              </a:spcAft>
            </a:pPr>
            <a:endParaRPr lang="en-US" sz="1418" noProof="0" dirty="0">
              <a:solidFill>
                <a:schemeClr val="bg1"/>
              </a:solidFill>
            </a:endParaRPr>
          </a:p>
        </p:txBody>
      </p:sp>
      <p:sp>
        <p:nvSpPr>
          <p:cNvPr id="5" name="Rectangle 4"/>
          <p:cNvSpPr/>
          <p:nvPr/>
        </p:nvSpPr>
        <p:spPr>
          <a:xfrm>
            <a:off x="6885454" y="1879865"/>
            <a:ext cx="6011033" cy="58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89"/>
              </a:spcAft>
            </a:pPr>
            <a:endParaRPr lang="en-US" sz="1418" noProof="0" dirty="0">
              <a:solidFill>
                <a:schemeClr val="bg1"/>
              </a:solidFill>
            </a:endParaRPr>
          </a:p>
        </p:txBody>
      </p:sp>
      <p:sp>
        <p:nvSpPr>
          <p:cNvPr id="6" name="Picture Placeholder 29"/>
          <p:cNvSpPr>
            <a:spLocks noGrp="1"/>
          </p:cNvSpPr>
          <p:nvPr>
            <p:ph type="pic" sz="quarter" idx="19" hasCustomPrompt="1"/>
          </p:nvPr>
        </p:nvSpPr>
        <p:spPr>
          <a:xfrm>
            <a:off x="5257620" y="2054624"/>
            <a:ext cx="1334064" cy="605474"/>
          </a:xfrm>
        </p:spPr>
        <p:txBody>
          <a:bodyPr/>
          <a:lstStyle>
            <a:lvl1pPr marL="0" marR="0" indent="0" algn="l" defTabSz="1178588" rtl="0" eaLnBrk="1" fontAlgn="auto" latinLnBrk="0" hangingPunct="1">
              <a:lnSpc>
                <a:spcPct val="100000"/>
              </a:lnSpc>
              <a:spcBef>
                <a:spcPts val="0"/>
              </a:spcBef>
              <a:spcAft>
                <a:spcPts val="1289"/>
              </a:spcAft>
              <a:buClrTx/>
              <a:buSzTx/>
              <a:buFont typeface="Arial" panose="020B0604020202020204" pitchFamily="34" charset="0"/>
              <a:buNone/>
              <a:tabLst/>
              <a:defRPr sz="1160"/>
            </a:lvl1pPr>
          </a:lstStyle>
          <a:p>
            <a:pPr>
              <a:spcBef>
                <a:spcPct val="0"/>
              </a:spcBef>
            </a:pPr>
            <a:r>
              <a:rPr lang="en-US" sz="1547" noProof="0" dirty="0">
                <a:solidFill>
                  <a:schemeClr val="bg1"/>
                </a:solidFill>
              </a:rPr>
              <a:t>Co-brand</a:t>
            </a:r>
            <a:br>
              <a:rPr lang="en-US" sz="1547" noProof="0" dirty="0">
                <a:solidFill>
                  <a:schemeClr val="bg1"/>
                </a:solidFill>
              </a:rPr>
            </a:br>
            <a:r>
              <a:rPr lang="en-US" sz="1547"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1491514" y="2047984"/>
            <a:ext cx="1371493" cy="605474"/>
          </a:xfrm>
        </p:spPr>
        <p:txBody>
          <a:bodyPr/>
          <a:lstStyle>
            <a:lvl1pPr marL="0" marR="0" indent="0" algn="l" defTabSz="1178588" rtl="0" eaLnBrk="1" fontAlgn="auto" latinLnBrk="0" hangingPunct="1">
              <a:lnSpc>
                <a:spcPct val="100000"/>
              </a:lnSpc>
              <a:spcBef>
                <a:spcPts val="0"/>
              </a:spcBef>
              <a:spcAft>
                <a:spcPts val="1289"/>
              </a:spcAft>
              <a:buClrTx/>
              <a:buSzTx/>
              <a:buFont typeface="Arial" panose="020B0604020202020204" pitchFamily="34" charset="0"/>
              <a:buNone/>
              <a:tabLst/>
              <a:defRPr sz="1160"/>
            </a:lvl1pPr>
          </a:lstStyle>
          <a:p>
            <a:pPr>
              <a:spcBef>
                <a:spcPct val="0"/>
              </a:spcBef>
            </a:pPr>
            <a:r>
              <a:rPr lang="en-US" sz="1547" noProof="0" dirty="0">
                <a:solidFill>
                  <a:schemeClr val="bg1"/>
                </a:solidFill>
              </a:rPr>
              <a:t>Co-brand</a:t>
            </a:r>
            <a:br>
              <a:rPr lang="en-US" sz="1547" noProof="0" dirty="0">
                <a:solidFill>
                  <a:schemeClr val="bg1"/>
                </a:solidFill>
              </a:rPr>
            </a:br>
            <a:r>
              <a:rPr lang="en-US" sz="1547"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552990" y="649225"/>
            <a:ext cx="12333794" cy="834733"/>
          </a:xfrm>
          <a:prstGeom prst="rect">
            <a:avLst/>
          </a:prstGeom>
        </p:spPr>
        <p:txBody>
          <a:bodyPr lIns="0" tIns="0" rIns="0" bIns="0">
            <a:noAutofit/>
          </a:bodyPr>
          <a:lstStyle>
            <a:lvl1pPr marL="0" indent="0">
              <a:buNone/>
              <a:defRPr sz="2200" b="0">
                <a:solidFill>
                  <a:srgbClr val="575757"/>
                </a:solidFill>
              </a:defRPr>
            </a:lvl1pPr>
          </a:lstStyle>
          <a:p>
            <a:pPr lvl="0"/>
            <a:r>
              <a:rPr lang="en-US" noProof="0" dirty="0"/>
              <a:t>Click to add subtitle</a:t>
            </a:r>
          </a:p>
        </p:txBody>
      </p:sp>
      <p:sp>
        <p:nvSpPr>
          <p:cNvPr id="10" name="Rectangle 9">
            <a:extLst>
              <a:ext uri="{FF2B5EF4-FFF2-40B4-BE49-F238E27FC236}">
                <a16:creationId xmlns:a16="http://schemas.microsoft.com/office/drawing/2014/main" id="{FDBDB6A6-081D-47AE-B102-5F147C322548}"/>
              </a:ext>
            </a:extLst>
          </p:cNvPr>
          <p:cNvSpPr/>
          <p:nvPr/>
        </p:nvSpPr>
        <p:spPr>
          <a:xfrm>
            <a:off x="552991" y="1879865"/>
            <a:ext cx="6026320" cy="58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89"/>
              </a:spcAft>
            </a:pPr>
            <a:endParaRPr lang="en-US" sz="1418" noProof="0" dirty="0">
              <a:solidFill>
                <a:schemeClr val="bg1"/>
              </a:solidFill>
            </a:endParaRPr>
          </a:p>
        </p:txBody>
      </p:sp>
      <p:sp>
        <p:nvSpPr>
          <p:cNvPr id="11" name="Rectangle 10">
            <a:extLst>
              <a:ext uri="{FF2B5EF4-FFF2-40B4-BE49-F238E27FC236}">
                <a16:creationId xmlns:a16="http://schemas.microsoft.com/office/drawing/2014/main" id="{FD793F86-C856-4EF0-B7D3-046C51438F3B}"/>
              </a:ext>
            </a:extLst>
          </p:cNvPr>
          <p:cNvSpPr/>
          <p:nvPr/>
        </p:nvSpPr>
        <p:spPr>
          <a:xfrm>
            <a:off x="6885454" y="1879865"/>
            <a:ext cx="6011033" cy="58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89"/>
              </a:spcAft>
            </a:pPr>
            <a:endParaRPr lang="en-US" sz="1418" noProof="0" dirty="0">
              <a:solidFill>
                <a:schemeClr val="bg1"/>
              </a:solidFill>
            </a:endParaRPr>
          </a:p>
        </p:txBody>
      </p:sp>
      <p:sp>
        <p:nvSpPr>
          <p:cNvPr id="15" name="Date Placeholder 7">
            <a:extLst>
              <a:ext uri="{FF2B5EF4-FFF2-40B4-BE49-F238E27FC236}">
                <a16:creationId xmlns:a16="http://schemas.microsoft.com/office/drawing/2014/main" id="{67CEC321-A536-4D16-A5D7-8EDA1A9A6C0A}"/>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17" name="Footer Placeholder 8">
            <a:extLst>
              <a:ext uri="{FF2B5EF4-FFF2-40B4-BE49-F238E27FC236}">
                <a16:creationId xmlns:a16="http://schemas.microsoft.com/office/drawing/2014/main" id="{A3A04753-70FD-46E2-B3FE-FEF33BD075A1}"/>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18" name="Slide Number Placeholder 9">
            <a:extLst>
              <a:ext uri="{FF2B5EF4-FFF2-40B4-BE49-F238E27FC236}">
                <a16:creationId xmlns:a16="http://schemas.microsoft.com/office/drawing/2014/main" id="{1C6415DA-9C37-40C1-ABEF-E4C3F41AD333}"/>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302895309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52991" y="2047982"/>
            <a:ext cx="6028653" cy="1868920"/>
          </a:xfrm>
        </p:spPr>
        <p:txBody>
          <a:bodyPr/>
          <a:lstStyle>
            <a:lvl1pPr>
              <a:spcAft>
                <a:spcPts val="1289"/>
              </a:spcAft>
              <a:defRPr b="1">
                <a:solidFill>
                  <a:schemeClr val="accent1"/>
                </a:solidFill>
                <a:latin typeface="+mj-lt"/>
              </a:defRPr>
            </a:lvl1pPr>
            <a:lvl2pPr>
              <a:spcAft>
                <a:spcPts val="1289"/>
              </a:spcAft>
              <a:defRPr/>
            </a:lvl2pPr>
            <a:lvl3pPr marL="0" indent="0">
              <a:spcAft>
                <a:spcPts val="1289"/>
              </a:spcAft>
              <a:buNone/>
              <a:defRPr/>
            </a:lvl3pPr>
            <a:lvl4pPr marL="227366" indent="-227366">
              <a:spcAft>
                <a:spcPts val="1289"/>
              </a:spcAft>
              <a:buFont typeface="Arial" panose="020B0604020202020204" pitchFamily="34" charset="0"/>
              <a:buChar char="•"/>
              <a:defRPr/>
            </a:lvl4pPr>
            <a:lvl5pPr marL="459371" indent="-227366">
              <a:spcAft>
                <a:spcPts val="1289"/>
              </a:spcAft>
              <a:defRPr baseline="0"/>
            </a:lvl5pPr>
            <a:lvl6pPr marL="459371" indent="-227366">
              <a:spcAft>
                <a:spcPts val="1289"/>
              </a:spcAft>
              <a:buFont typeface="Verdana" panose="020B0604030504040204" pitchFamily="34" charset="0"/>
              <a:buChar char="−"/>
              <a:defRPr/>
            </a:lvl6pPr>
            <a:lvl7pPr marL="459371" indent="-227366">
              <a:spcAft>
                <a:spcPts val="1289"/>
              </a:spcAft>
              <a:defRPr/>
            </a:lvl7pPr>
            <a:lvl8pPr marL="459371" indent="-227366">
              <a:spcAft>
                <a:spcPts val="1289"/>
              </a:spcAft>
              <a:defRPr/>
            </a:lvl8pPr>
            <a:lvl9pPr marL="459371" indent="-227366">
              <a:spcAft>
                <a:spcPts val="1289"/>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21"/>
          </p:nvPr>
        </p:nvSpPr>
        <p:spPr>
          <a:xfrm>
            <a:off x="6885455" y="2047982"/>
            <a:ext cx="6012919" cy="1868920"/>
          </a:xfrm>
        </p:spPr>
        <p:txBody>
          <a:bodyPr/>
          <a:lstStyle>
            <a:lvl1pPr>
              <a:spcAft>
                <a:spcPts val="1289"/>
              </a:spcAft>
              <a:defRPr b="1">
                <a:solidFill>
                  <a:schemeClr val="accent1"/>
                </a:solidFill>
              </a:defRPr>
            </a:lvl1pPr>
            <a:lvl2pPr>
              <a:spcAft>
                <a:spcPts val="1289"/>
              </a:spcAft>
              <a:defRPr/>
            </a:lvl2pPr>
            <a:lvl3pPr marL="0" indent="0">
              <a:spcAft>
                <a:spcPts val="1289"/>
              </a:spcAft>
              <a:buNone/>
              <a:defRPr/>
            </a:lvl3pPr>
            <a:lvl4pPr marL="227366" indent="-227366">
              <a:spcAft>
                <a:spcPts val="1289"/>
              </a:spcAft>
              <a:buFont typeface="Arial" panose="020B0604020202020204" pitchFamily="34" charset="0"/>
              <a:buChar char="•"/>
              <a:defRPr/>
            </a:lvl4pPr>
            <a:lvl5pPr marL="459371" indent="-227366">
              <a:spcAft>
                <a:spcPts val="1289"/>
              </a:spcAft>
              <a:defRPr baseline="0"/>
            </a:lvl5pPr>
            <a:lvl6pPr marL="459371" indent="-227366">
              <a:spcAft>
                <a:spcPts val="1289"/>
              </a:spcAft>
              <a:buFont typeface="Verdana" panose="020B0604030504040204" pitchFamily="34" charset="0"/>
              <a:buChar char="−"/>
              <a:defRPr/>
            </a:lvl6pPr>
            <a:lvl7pPr marL="459371" indent="-227366">
              <a:spcAft>
                <a:spcPts val="1289"/>
              </a:spcAft>
              <a:defRPr/>
            </a:lvl7pPr>
            <a:lvl8pPr marL="459371" indent="-227366">
              <a:spcAft>
                <a:spcPts val="1289"/>
              </a:spcAft>
              <a:defRPr/>
            </a:lvl8pPr>
            <a:lvl9pPr marL="459371" indent="-227366">
              <a:spcAft>
                <a:spcPts val="1289"/>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552990" y="320040"/>
            <a:ext cx="12333794" cy="338554"/>
          </a:xfrm>
        </p:spPr>
        <p:txBody>
          <a:bodyPr>
            <a:spAutoFit/>
          </a:bodyPr>
          <a:lstStyle/>
          <a:p>
            <a:r>
              <a:rPr lang="en-US"/>
              <a:t>Click to edit Master title style</a:t>
            </a:r>
            <a:endParaRPr lang="en-GB" dirty="0"/>
          </a:p>
        </p:txBody>
      </p:sp>
      <p:sp>
        <p:nvSpPr>
          <p:cNvPr id="4" name="Rectangle 3"/>
          <p:cNvSpPr/>
          <p:nvPr/>
        </p:nvSpPr>
        <p:spPr>
          <a:xfrm>
            <a:off x="555583" y="1879865"/>
            <a:ext cx="6026320" cy="58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89"/>
              </a:spcAft>
            </a:pPr>
            <a:endParaRPr lang="en-GB" sz="1418" dirty="0">
              <a:solidFill>
                <a:schemeClr val="bg1"/>
              </a:solidFill>
            </a:endParaRPr>
          </a:p>
        </p:txBody>
      </p:sp>
      <p:sp>
        <p:nvSpPr>
          <p:cNvPr id="5" name="Rectangle 4"/>
          <p:cNvSpPr/>
          <p:nvPr/>
        </p:nvSpPr>
        <p:spPr>
          <a:xfrm>
            <a:off x="6885454" y="1879865"/>
            <a:ext cx="6011033" cy="58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89"/>
              </a:spcAft>
            </a:pPr>
            <a:endParaRPr lang="en-GB" sz="1418" dirty="0">
              <a:solidFill>
                <a:schemeClr val="bg1"/>
              </a:solidFill>
            </a:endParaRPr>
          </a:p>
        </p:txBody>
      </p:sp>
      <p:sp>
        <p:nvSpPr>
          <p:cNvPr id="7" name="Picture Placeholder 29"/>
          <p:cNvSpPr>
            <a:spLocks noGrp="1"/>
          </p:cNvSpPr>
          <p:nvPr>
            <p:ph type="pic" sz="quarter" idx="20" hasCustomPrompt="1"/>
          </p:nvPr>
        </p:nvSpPr>
        <p:spPr>
          <a:xfrm>
            <a:off x="11491514" y="2047984"/>
            <a:ext cx="1371493" cy="605474"/>
          </a:xfrm>
        </p:spPr>
        <p:txBody>
          <a:bodyPr/>
          <a:lstStyle>
            <a:lvl1pPr marL="0" marR="0" indent="0" algn="l" defTabSz="1178588" rtl="0" eaLnBrk="1" fontAlgn="auto" latinLnBrk="0" hangingPunct="1">
              <a:lnSpc>
                <a:spcPct val="100000"/>
              </a:lnSpc>
              <a:spcBef>
                <a:spcPts val="0"/>
              </a:spcBef>
              <a:spcAft>
                <a:spcPts val="1289"/>
              </a:spcAft>
              <a:buClrTx/>
              <a:buSzTx/>
              <a:buFont typeface="Arial" panose="020B0604020202020204" pitchFamily="34" charset="0"/>
              <a:buNone/>
              <a:tabLst/>
              <a:defRPr sz="1160"/>
            </a:lvl1pPr>
          </a:lstStyle>
          <a:p>
            <a:pPr>
              <a:spcBef>
                <a:spcPct val="0"/>
              </a:spcBef>
            </a:pPr>
            <a:r>
              <a:rPr lang="en-US" sz="1547" dirty="0">
                <a:solidFill>
                  <a:schemeClr val="bg1"/>
                </a:solidFill>
              </a:rPr>
              <a:t>Co-brand</a:t>
            </a:r>
            <a:br>
              <a:rPr lang="en-US" sz="1547" dirty="0">
                <a:solidFill>
                  <a:schemeClr val="bg1"/>
                </a:solidFill>
              </a:rPr>
            </a:br>
            <a:r>
              <a:rPr lang="en-US" sz="1547" dirty="0">
                <a:solidFill>
                  <a:schemeClr val="bg1"/>
                </a:solidFill>
              </a:rPr>
              <a:t>Logo</a:t>
            </a:r>
          </a:p>
          <a:p>
            <a:endParaRPr lang="en-GB" dirty="0"/>
          </a:p>
        </p:txBody>
      </p:sp>
      <p:sp>
        <p:nvSpPr>
          <p:cNvPr id="10" name="Text Placeholder 8"/>
          <p:cNvSpPr>
            <a:spLocks noGrp="1"/>
          </p:cNvSpPr>
          <p:nvPr>
            <p:ph type="body" sz="quarter" idx="22"/>
          </p:nvPr>
        </p:nvSpPr>
        <p:spPr>
          <a:xfrm>
            <a:off x="552991" y="4684487"/>
            <a:ext cx="6026320" cy="1868920"/>
          </a:xfrm>
        </p:spPr>
        <p:txBody>
          <a:bodyPr/>
          <a:lstStyle>
            <a:lvl1pPr>
              <a:spcAft>
                <a:spcPts val="1289"/>
              </a:spcAft>
              <a:defRPr b="1">
                <a:solidFill>
                  <a:schemeClr val="accent1"/>
                </a:solidFill>
              </a:defRPr>
            </a:lvl1pPr>
            <a:lvl2pPr>
              <a:spcAft>
                <a:spcPts val="1289"/>
              </a:spcAft>
              <a:defRPr/>
            </a:lvl2pPr>
            <a:lvl3pPr marL="0" indent="0">
              <a:spcAft>
                <a:spcPts val="1289"/>
              </a:spcAft>
              <a:buNone/>
              <a:defRPr/>
            </a:lvl3pPr>
            <a:lvl4pPr marL="227366" indent="-227366">
              <a:spcAft>
                <a:spcPts val="1289"/>
              </a:spcAft>
              <a:buFont typeface="Arial" panose="020B0604020202020204" pitchFamily="34" charset="0"/>
              <a:buChar char="•"/>
              <a:defRPr/>
            </a:lvl4pPr>
            <a:lvl5pPr marL="459371" indent="-227366">
              <a:spcAft>
                <a:spcPts val="1289"/>
              </a:spcAft>
              <a:defRPr baseline="0"/>
            </a:lvl5pPr>
            <a:lvl6pPr marL="459371" indent="-227366">
              <a:spcAft>
                <a:spcPts val="1289"/>
              </a:spcAft>
              <a:buFont typeface="Verdana" panose="020B0604030504040204" pitchFamily="34" charset="0"/>
              <a:buChar char="−"/>
              <a:defRPr/>
            </a:lvl6pPr>
            <a:lvl7pPr marL="459371" indent="-227366">
              <a:spcAft>
                <a:spcPts val="1289"/>
              </a:spcAft>
              <a:defRPr/>
            </a:lvl7pPr>
            <a:lvl8pPr marL="459371" indent="-227366">
              <a:spcAft>
                <a:spcPts val="1289"/>
              </a:spcAft>
              <a:defRPr/>
            </a:lvl8pPr>
            <a:lvl9pPr marL="459371" indent="-227366">
              <a:spcAft>
                <a:spcPts val="1289"/>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23"/>
          </p:nvPr>
        </p:nvSpPr>
        <p:spPr>
          <a:xfrm>
            <a:off x="6885456" y="4684487"/>
            <a:ext cx="6011034" cy="1868920"/>
          </a:xfrm>
        </p:spPr>
        <p:txBody>
          <a:bodyPr/>
          <a:lstStyle>
            <a:lvl1pPr>
              <a:spcAft>
                <a:spcPts val="1289"/>
              </a:spcAft>
              <a:defRPr b="1">
                <a:solidFill>
                  <a:schemeClr val="accent1"/>
                </a:solidFill>
              </a:defRPr>
            </a:lvl1pPr>
            <a:lvl2pPr>
              <a:spcAft>
                <a:spcPts val="1289"/>
              </a:spcAft>
              <a:defRPr/>
            </a:lvl2pPr>
            <a:lvl3pPr marL="0" indent="0">
              <a:spcAft>
                <a:spcPts val="1289"/>
              </a:spcAft>
              <a:buNone/>
              <a:defRPr/>
            </a:lvl3pPr>
            <a:lvl4pPr marL="227366" indent="-227366">
              <a:spcAft>
                <a:spcPts val="1289"/>
              </a:spcAft>
              <a:buFont typeface="Arial" panose="020B0604020202020204" pitchFamily="34" charset="0"/>
              <a:buChar char="•"/>
              <a:defRPr/>
            </a:lvl4pPr>
            <a:lvl5pPr marL="459371" indent="-227366">
              <a:spcAft>
                <a:spcPts val="1289"/>
              </a:spcAft>
              <a:defRPr baseline="0"/>
            </a:lvl5pPr>
            <a:lvl6pPr marL="459371" indent="-227366">
              <a:spcAft>
                <a:spcPts val="1289"/>
              </a:spcAft>
              <a:buFont typeface="Verdana" panose="020B0604030504040204" pitchFamily="34" charset="0"/>
              <a:buChar char="−"/>
              <a:defRPr/>
            </a:lvl6pPr>
            <a:lvl7pPr marL="459371" indent="-227366">
              <a:spcAft>
                <a:spcPts val="1289"/>
              </a:spcAft>
              <a:defRPr/>
            </a:lvl7pPr>
            <a:lvl8pPr marL="459371" indent="-227366">
              <a:spcAft>
                <a:spcPts val="1289"/>
              </a:spcAft>
              <a:defRPr/>
            </a:lvl8pPr>
            <a:lvl9pPr marL="459371" indent="-227366">
              <a:spcAft>
                <a:spcPts val="1289"/>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p:nvSpPr>
        <p:spPr>
          <a:xfrm>
            <a:off x="555584" y="4523370"/>
            <a:ext cx="6028655"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89"/>
              </a:spcAft>
            </a:pPr>
            <a:endParaRPr lang="en-GB" sz="1418" dirty="0">
              <a:solidFill>
                <a:schemeClr val="bg1"/>
              </a:solidFill>
            </a:endParaRPr>
          </a:p>
        </p:txBody>
      </p:sp>
      <p:sp>
        <p:nvSpPr>
          <p:cNvPr id="13" name="Rectangle 12"/>
          <p:cNvSpPr/>
          <p:nvPr/>
        </p:nvSpPr>
        <p:spPr>
          <a:xfrm>
            <a:off x="6885455" y="4523370"/>
            <a:ext cx="6001949"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89"/>
              </a:spcAft>
            </a:pPr>
            <a:endParaRPr lang="en-GB" sz="1418" dirty="0">
              <a:solidFill>
                <a:schemeClr val="bg1"/>
              </a:solidFill>
            </a:endParaRPr>
          </a:p>
        </p:txBody>
      </p:sp>
      <p:sp>
        <p:nvSpPr>
          <p:cNvPr id="14" name="Picture Placeholder 29"/>
          <p:cNvSpPr>
            <a:spLocks noGrp="1"/>
          </p:cNvSpPr>
          <p:nvPr>
            <p:ph type="pic" sz="quarter" idx="24" hasCustomPrompt="1"/>
          </p:nvPr>
        </p:nvSpPr>
        <p:spPr>
          <a:xfrm>
            <a:off x="5241088" y="4691129"/>
            <a:ext cx="1366224" cy="605474"/>
          </a:xfrm>
        </p:spPr>
        <p:txBody>
          <a:bodyPr/>
          <a:lstStyle>
            <a:lvl1pPr marL="0" marR="0" indent="0" algn="l" defTabSz="1178588" rtl="0" eaLnBrk="1" fontAlgn="auto" latinLnBrk="0" hangingPunct="1">
              <a:lnSpc>
                <a:spcPct val="100000"/>
              </a:lnSpc>
              <a:spcBef>
                <a:spcPts val="0"/>
              </a:spcBef>
              <a:spcAft>
                <a:spcPts val="1289"/>
              </a:spcAft>
              <a:buClrTx/>
              <a:buSzTx/>
              <a:buFont typeface="Arial" panose="020B0604020202020204" pitchFamily="34" charset="0"/>
              <a:buNone/>
              <a:tabLst/>
              <a:defRPr sz="1160"/>
            </a:lvl1pPr>
          </a:lstStyle>
          <a:p>
            <a:pPr>
              <a:spcBef>
                <a:spcPct val="0"/>
              </a:spcBef>
            </a:pPr>
            <a:r>
              <a:rPr lang="en-US" sz="1547" dirty="0">
                <a:solidFill>
                  <a:schemeClr val="bg1"/>
                </a:solidFill>
              </a:rPr>
              <a:t>Co-brand</a:t>
            </a:r>
            <a:br>
              <a:rPr lang="en-US" sz="1547" dirty="0">
                <a:solidFill>
                  <a:schemeClr val="bg1"/>
                </a:solidFill>
              </a:rPr>
            </a:br>
            <a:r>
              <a:rPr lang="en-US" sz="1547"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11491512" y="4684489"/>
            <a:ext cx="1371492" cy="605474"/>
          </a:xfrm>
        </p:spPr>
        <p:txBody>
          <a:bodyPr/>
          <a:lstStyle>
            <a:lvl1pPr marL="0" marR="0" indent="0" algn="l" defTabSz="1178588" rtl="0" eaLnBrk="1" fontAlgn="auto" latinLnBrk="0" hangingPunct="1">
              <a:lnSpc>
                <a:spcPct val="100000"/>
              </a:lnSpc>
              <a:spcBef>
                <a:spcPts val="0"/>
              </a:spcBef>
              <a:spcAft>
                <a:spcPts val="1289"/>
              </a:spcAft>
              <a:buClrTx/>
              <a:buSzTx/>
              <a:buFont typeface="Arial" panose="020B0604020202020204" pitchFamily="34" charset="0"/>
              <a:buNone/>
              <a:tabLst/>
              <a:defRPr sz="1160"/>
            </a:lvl1pPr>
          </a:lstStyle>
          <a:p>
            <a:pPr>
              <a:spcBef>
                <a:spcPct val="0"/>
              </a:spcBef>
            </a:pPr>
            <a:r>
              <a:rPr lang="en-US" sz="1547" dirty="0">
                <a:solidFill>
                  <a:schemeClr val="bg1"/>
                </a:solidFill>
              </a:rPr>
              <a:t>Co-brand</a:t>
            </a:r>
            <a:br>
              <a:rPr lang="en-US" sz="1547" dirty="0">
                <a:solidFill>
                  <a:schemeClr val="bg1"/>
                </a:solidFill>
              </a:rPr>
            </a:br>
            <a:r>
              <a:rPr lang="en-US" sz="1547" dirty="0">
                <a:solidFill>
                  <a:schemeClr val="bg1"/>
                </a:solidFill>
              </a:rPr>
              <a:t>Logo</a:t>
            </a:r>
          </a:p>
          <a:p>
            <a:endParaRPr lang="en-GB" dirty="0"/>
          </a:p>
        </p:txBody>
      </p:sp>
      <p:sp>
        <p:nvSpPr>
          <p:cNvPr id="16" name="Text Placeholder 8"/>
          <p:cNvSpPr>
            <a:spLocks noGrp="1"/>
          </p:cNvSpPr>
          <p:nvPr>
            <p:ph type="body" sz="quarter" idx="13" hasCustomPrompt="1"/>
          </p:nvPr>
        </p:nvSpPr>
        <p:spPr>
          <a:xfrm>
            <a:off x="552990" y="649225"/>
            <a:ext cx="12343495" cy="834733"/>
          </a:xfrm>
          <a:prstGeom prst="rect">
            <a:avLst/>
          </a:prstGeom>
        </p:spPr>
        <p:txBody>
          <a:bodyPr lIns="0" tIns="0" rIns="0" bIns="0">
            <a:noAutofit/>
          </a:bodyPr>
          <a:lstStyle>
            <a:lvl1pPr marL="0" indent="0">
              <a:buNone/>
              <a:defRPr sz="2200" b="0">
                <a:solidFill>
                  <a:srgbClr val="575757"/>
                </a:solidFill>
              </a:defRPr>
            </a:lvl1pPr>
          </a:lstStyle>
          <a:p>
            <a:pPr lvl="0"/>
            <a:r>
              <a:rPr lang="en-US" dirty="0"/>
              <a:t>Click to add subtitle</a:t>
            </a:r>
          </a:p>
        </p:txBody>
      </p:sp>
      <p:sp>
        <p:nvSpPr>
          <p:cNvPr id="17" name="Picture Placeholder 29"/>
          <p:cNvSpPr>
            <a:spLocks noGrp="1"/>
          </p:cNvSpPr>
          <p:nvPr>
            <p:ph type="pic" sz="quarter" idx="19" hasCustomPrompt="1"/>
          </p:nvPr>
        </p:nvSpPr>
        <p:spPr>
          <a:xfrm>
            <a:off x="5257620" y="2054624"/>
            <a:ext cx="1334064" cy="605474"/>
          </a:xfrm>
        </p:spPr>
        <p:txBody>
          <a:bodyPr/>
          <a:lstStyle>
            <a:lvl1pPr marL="0" marR="0" indent="0" algn="l" defTabSz="1178588" rtl="0" eaLnBrk="1" fontAlgn="auto" latinLnBrk="0" hangingPunct="1">
              <a:lnSpc>
                <a:spcPct val="100000"/>
              </a:lnSpc>
              <a:spcBef>
                <a:spcPts val="0"/>
              </a:spcBef>
              <a:spcAft>
                <a:spcPts val="1289"/>
              </a:spcAft>
              <a:buClrTx/>
              <a:buSzTx/>
              <a:buFont typeface="Arial" panose="020B0604020202020204" pitchFamily="34" charset="0"/>
              <a:buNone/>
              <a:tabLst/>
              <a:defRPr sz="1160"/>
            </a:lvl1pPr>
          </a:lstStyle>
          <a:p>
            <a:pPr>
              <a:spcBef>
                <a:spcPct val="0"/>
              </a:spcBef>
            </a:pPr>
            <a:r>
              <a:rPr lang="en-US" sz="1547" dirty="0">
                <a:solidFill>
                  <a:schemeClr val="bg1"/>
                </a:solidFill>
              </a:rPr>
              <a:t>Co-brand</a:t>
            </a:r>
            <a:br>
              <a:rPr lang="en-US" sz="1547" dirty="0">
                <a:solidFill>
                  <a:schemeClr val="bg1"/>
                </a:solidFill>
              </a:rPr>
            </a:br>
            <a:r>
              <a:rPr lang="en-US" sz="1547" dirty="0">
                <a:solidFill>
                  <a:schemeClr val="bg1"/>
                </a:solidFill>
              </a:rPr>
              <a:t>Logo</a:t>
            </a:r>
          </a:p>
          <a:p>
            <a:endParaRPr lang="en-GB" dirty="0"/>
          </a:p>
        </p:txBody>
      </p:sp>
      <p:sp>
        <p:nvSpPr>
          <p:cNvPr id="18" name="Rectangle 17">
            <a:extLst>
              <a:ext uri="{FF2B5EF4-FFF2-40B4-BE49-F238E27FC236}">
                <a16:creationId xmlns:a16="http://schemas.microsoft.com/office/drawing/2014/main" id="{EA85C88C-90C6-43DC-9A4C-58A4C0BA1F97}"/>
              </a:ext>
            </a:extLst>
          </p:cNvPr>
          <p:cNvSpPr/>
          <p:nvPr/>
        </p:nvSpPr>
        <p:spPr>
          <a:xfrm>
            <a:off x="552991" y="1879865"/>
            <a:ext cx="6026320" cy="58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89"/>
              </a:spcAft>
            </a:pPr>
            <a:endParaRPr lang="en-US" sz="1418" noProof="0" dirty="0">
              <a:solidFill>
                <a:schemeClr val="bg1"/>
              </a:solidFill>
            </a:endParaRPr>
          </a:p>
        </p:txBody>
      </p:sp>
      <p:sp>
        <p:nvSpPr>
          <p:cNvPr id="19" name="Rectangle 18">
            <a:extLst>
              <a:ext uri="{FF2B5EF4-FFF2-40B4-BE49-F238E27FC236}">
                <a16:creationId xmlns:a16="http://schemas.microsoft.com/office/drawing/2014/main" id="{C93583D3-2ECA-4EAE-ABCB-5AE52087BD26}"/>
              </a:ext>
            </a:extLst>
          </p:cNvPr>
          <p:cNvSpPr/>
          <p:nvPr/>
        </p:nvSpPr>
        <p:spPr>
          <a:xfrm>
            <a:off x="6885454" y="1879865"/>
            <a:ext cx="6011033" cy="58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89"/>
              </a:spcAft>
            </a:pPr>
            <a:endParaRPr lang="en-US" sz="1418" noProof="0" dirty="0">
              <a:solidFill>
                <a:schemeClr val="bg1"/>
              </a:solidFill>
            </a:endParaRPr>
          </a:p>
        </p:txBody>
      </p:sp>
      <p:sp>
        <p:nvSpPr>
          <p:cNvPr id="20" name="Rectangle 19">
            <a:extLst>
              <a:ext uri="{FF2B5EF4-FFF2-40B4-BE49-F238E27FC236}">
                <a16:creationId xmlns:a16="http://schemas.microsoft.com/office/drawing/2014/main" id="{8472F893-FB10-474A-AC95-BCC33ECE8AAB}"/>
              </a:ext>
            </a:extLst>
          </p:cNvPr>
          <p:cNvSpPr/>
          <p:nvPr/>
        </p:nvSpPr>
        <p:spPr>
          <a:xfrm>
            <a:off x="552991" y="4523370"/>
            <a:ext cx="6028655"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89"/>
              </a:spcAft>
            </a:pPr>
            <a:endParaRPr lang="en-US" sz="1418" noProof="0" dirty="0">
              <a:solidFill>
                <a:schemeClr val="bg1"/>
              </a:solidFill>
            </a:endParaRPr>
          </a:p>
        </p:txBody>
      </p:sp>
      <p:sp>
        <p:nvSpPr>
          <p:cNvPr id="21" name="Rectangle 20">
            <a:extLst>
              <a:ext uri="{FF2B5EF4-FFF2-40B4-BE49-F238E27FC236}">
                <a16:creationId xmlns:a16="http://schemas.microsoft.com/office/drawing/2014/main" id="{9BD7F804-E5A5-48DB-81A1-D1AC213808D6}"/>
              </a:ext>
            </a:extLst>
          </p:cNvPr>
          <p:cNvSpPr/>
          <p:nvPr/>
        </p:nvSpPr>
        <p:spPr>
          <a:xfrm>
            <a:off x="6885455" y="4523370"/>
            <a:ext cx="6001949"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89"/>
              </a:spcAft>
            </a:pPr>
            <a:endParaRPr lang="en-US" sz="1418" noProof="0" dirty="0">
              <a:solidFill>
                <a:schemeClr val="bg1"/>
              </a:solidFill>
            </a:endParaRPr>
          </a:p>
        </p:txBody>
      </p:sp>
      <p:sp>
        <p:nvSpPr>
          <p:cNvPr id="25" name="Date Placeholder 7">
            <a:extLst>
              <a:ext uri="{FF2B5EF4-FFF2-40B4-BE49-F238E27FC236}">
                <a16:creationId xmlns:a16="http://schemas.microsoft.com/office/drawing/2014/main" id="{DCEDF1EA-9CD5-48DB-A1FD-614EB9405592}"/>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26" name="Footer Placeholder 8">
            <a:extLst>
              <a:ext uri="{FF2B5EF4-FFF2-40B4-BE49-F238E27FC236}">
                <a16:creationId xmlns:a16="http://schemas.microsoft.com/office/drawing/2014/main" id="{675D992B-DE0B-47B5-812A-B8D74F935A5A}"/>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27" name="Slide Number Placeholder 9">
            <a:extLst>
              <a:ext uri="{FF2B5EF4-FFF2-40B4-BE49-F238E27FC236}">
                <a16:creationId xmlns:a16="http://schemas.microsoft.com/office/drawing/2014/main" id="{8FC4EE35-2ED9-44D9-9B81-566E4332B07C}"/>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204983430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52991" y="1880187"/>
            <a:ext cx="11619805" cy="1755329"/>
          </a:xfr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52991" y="3779839"/>
            <a:ext cx="11619805" cy="1726811"/>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589294" indent="0">
              <a:buNone/>
              <a:defRPr sz="2578">
                <a:solidFill>
                  <a:schemeClr val="tx1">
                    <a:tint val="75000"/>
                  </a:schemeClr>
                </a:solidFill>
              </a:defRPr>
            </a:lvl2pPr>
            <a:lvl3pPr marL="1178588" indent="0">
              <a:buNone/>
              <a:defRPr sz="2320">
                <a:solidFill>
                  <a:schemeClr val="tx1">
                    <a:tint val="75000"/>
                  </a:schemeClr>
                </a:solidFill>
              </a:defRPr>
            </a:lvl3pPr>
            <a:lvl4pPr marL="1767882" indent="0">
              <a:buNone/>
              <a:defRPr sz="2062">
                <a:solidFill>
                  <a:schemeClr val="tx1">
                    <a:tint val="75000"/>
                  </a:schemeClr>
                </a:solidFill>
              </a:defRPr>
            </a:lvl4pPr>
            <a:lvl5pPr marL="2357176" indent="0">
              <a:buNone/>
              <a:defRPr sz="2062">
                <a:solidFill>
                  <a:schemeClr val="tx1">
                    <a:tint val="75000"/>
                  </a:schemeClr>
                </a:solidFill>
              </a:defRPr>
            </a:lvl5pPr>
            <a:lvl6pPr marL="2946470" indent="0">
              <a:buNone/>
              <a:defRPr sz="2062">
                <a:solidFill>
                  <a:schemeClr val="tx1">
                    <a:tint val="75000"/>
                  </a:schemeClr>
                </a:solidFill>
              </a:defRPr>
            </a:lvl6pPr>
            <a:lvl7pPr marL="3535764" indent="0">
              <a:buNone/>
              <a:defRPr sz="2062">
                <a:solidFill>
                  <a:schemeClr val="tx1">
                    <a:tint val="75000"/>
                  </a:schemeClr>
                </a:solidFill>
              </a:defRPr>
            </a:lvl7pPr>
            <a:lvl8pPr marL="4125058" indent="0">
              <a:buNone/>
              <a:defRPr sz="2062">
                <a:solidFill>
                  <a:schemeClr val="tx1">
                    <a:tint val="75000"/>
                  </a:schemeClr>
                </a:solidFill>
              </a:defRPr>
            </a:lvl8pPr>
            <a:lvl9pPr marL="4714352" indent="0">
              <a:buNone/>
              <a:defRPr sz="2062">
                <a:solidFill>
                  <a:schemeClr val="tx1">
                    <a:tint val="75000"/>
                  </a:schemeClr>
                </a:solidFill>
              </a:defRPr>
            </a:lvl9pPr>
          </a:lstStyle>
          <a:p>
            <a:pPr lvl="0"/>
            <a:r>
              <a:rPr lang="en-US" noProof="0"/>
              <a:t>Click to edit Master text styles</a:t>
            </a:r>
          </a:p>
        </p:txBody>
      </p:sp>
      <p:sp>
        <p:nvSpPr>
          <p:cNvPr id="7" name="Date Placeholder 7">
            <a:extLst>
              <a:ext uri="{FF2B5EF4-FFF2-40B4-BE49-F238E27FC236}">
                <a16:creationId xmlns:a16="http://schemas.microsoft.com/office/drawing/2014/main" id="{65157939-548B-4915-86E8-E80B6FA221C3}"/>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8" name="Footer Placeholder 8">
            <a:extLst>
              <a:ext uri="{FF2B5EF4-FFF2-40B4-BE49-F238E27FC236}">
                <a16:creationId xmlns:a16="http://schemas.microsoft.com/office/drawing/2014/main" id="{B27E5292-9E6C-47AF-827C-D64AEBA6033E}"/>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9" name="Slide Number Placeholder 9">
            <a:extLst>
              <a:ext uri="{FF2B5EF4-FFF2-40B4-BE49-F238E27FC236}">
                <a16:creationId xmlns:a16="http://schemas.microsoft.com/office/drawing/2014/main" id="{CEBDC2BA-D778-4D35-90CE-7B2BBF1211B2}"/>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4106705948"/>
      </p:ext>
    </p:extLst>
  </p:cSld>
  <p:clrMapOvr>
    <a:masterClrMapping/>
  </p:clrMapOvr>
  <p:transition>
    <p:fade/>
  </p:transition>
  <p:extLst>
    <p:ext uri="{DCECCB84-F9BA-43D5-87BE-67443E8EF086}">
      <p15:sldGuideLst xmlns:p15="http://schemas.microsoft.com/office/powerpoint/2012/main">
        <p15:guide id="1" orient="horz" pos="238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552990" y="320040"/>
            <a:ext cx="12333794" cy="341519"/>
          </a:xfrm>
        </p:spPr>
        <p:txBody>
          <a:bodyPr>
            <a:spAutoFit/>
          </a:bodyPr>
          <a:lstStyle/>
          <a:p>
            <a:r>
              <a:rPr lang="en-US" noProof="0"/>
              <a:t>Click to edit Master title style</a:t>
            </a:r>
            <a:endParaRPr lang="en-US" noProof="0" dirty="0"/>
          </a:p>
        </p:txBody>
      </p:sp>
      <p:sp>
        <p:nvSpPr>
          <p:cNvPr id="4" name="Rectangle 3"/>
          <p:cNvSpPr/>
          <p:nvPr/>
        </p:nvSpPr>
        <p:spPr>
          <a:xfrm>
            <a:off x="4762126" y="1880514"/>
            <a:ext cx="3920063"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18" noProof="0" dirty="0">
              <a:solidFill>
                <a:schemeClr val="bg1"/>
              </a:solidFill>
            </a:endParaRPr>
          </a:p>
        </p:txBody>
      </p:sp>
      <p:sp>
        <p:nvSpPr>
          <p:cNvPr id="5" name="Rectangle 4"/>
          <p:cNvSpPr/>
          <p:nvPr/>
        </p:nvSpPr>
        <p:spPr>
          <a:xfrm>
            <a:off x="555584" y="1874173"/>
            <a:ext cx="3924343" cy="65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18" noProof="0" dirty="0">
              <a:solidFill>
                <a:schemeClr val="bg1"/>
              </a:solidFill>
            </a:endParaRPr>
          </a:p>
        </p:txBody>
      </p:sp>
      <p:sp>
        <p:nvSpPr>
          <p:cNvPr id="6" name="Rectangle 5"/>
          <p:cNvSpPr/>
          <p:nvPr/>
        </p:nvSpPr>
        <p:spPr>
          <a:xfrm>
            <a:off x="8945850" y="1880514"/>
            <a:ext cx="3950639"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18" noProof="0" dirty="0">
              <a:solidFill>
                <a:schemeClr val="bg1"/>
              </a:solidFill>
            </a:endParaRPr>
          </a:p>
        </p:txBody>
      </p:sp>
      <p:sp>
        <p:nvSpPr>
          <p:cNvPr id="7" name="Text Placeholder 8"/>
          <p:cNvSpPr>
            <a:spLocks noGrp="1"/>
          </p:cNvSpPr>
          <p:nvPr>
            <p:ph type="body" sz="quarter" idx="17"/>
          </p:nvPr>
        </p:nvSpPr>
        <p:spPr>
          <a:xfrm>
            <a:off x="4795790" y="2040871"/>
            <a:ext cx="3902934" cy="4239232"/>
          </a:xfrm>
        </p:spPr>
        <p:txBody>
          <a:bodyPr/>
          <a:lstStyle>
            <a:lvl1pPr>
              <a:defRPr b="1">
                <a:solidFill>
                  <a:schemeClr val="accent1"/>
                </a:solidFill>
              </a:defRPr>
            </a:lvl1pPr>
            <a:lvl2pPr>
              <a:spcAft>
                <a:spcPts val="1289"/>
              </a:spcAft>
              <a:defRPr/>
            </a:lvl2pPr>
            <a:lvl3pPr marL="0" indent="0">
              <a:spcAft>
                <a:spcPts val="1289"/>
              </a:spcAft>
              <a:buNone/>
              <a:defRPr/>
            </a:lvl3pPr>
            <a:lvl4pPr marL="227366" indent="-227366">
              <a:spcAft>
                <a:spcPts val="1289"/>
              </a:spcAft>
              <a:buFont typeface="Arial" panose="020B0604020202020204" pitchFamily="34" charset="0"/>
              <a:buChar char="•"/>
              <a:defRPr/>
            </a:lvl4pPr>
            <a:lvl5pPr marL="459371" indent="-227366">
              <a:spcAft>
                <a:spcPts val="1289"/>
              </a:spcAft>
              <a:defRPr baseline="0"/>
            </a:lvl5pPr>
            <a:lvl6pPr marL="459371" indent="-227366">
              <a:spcAft>
                <a:spcPts val="1289"/>
              </a:spcAft>
              <a:buFont typeface="Verdana" panose="020B0604030504040204" pitchFamily="34" charset="0"/>
              <a:buChar char="−"/>
              <a:defRPr/>
            </a:lvl6pPr>
            <a:lvl7pPr marL="459371" indent="-227366">
              <a:spcAft>
                <a:spcPts val="1289"/>
              </a:spcAft>
              <a:defRPr/>
            </a:lvl7pPr>
            <a:lvl8pPr marL="459371" indent="-227366">
              <a:spcAft>
                <a:spcPts val="1289"/>
              </a:spcAft>
              <a:defRPr/>
            </a:lvl8pPr>
            <a:lvl9pPr marL="459371" indent="-227366">
              <a:spcAft>
                <a:spcPts val="1289"/>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552991" y="2040871"/>
            <a:ext cx="3924343" cy="4239232"/>
          </a:xfrm>
        </p:spPr>
        <p:txBody>
          <a:bodyPr/>
          <a:lstStyle>
            <a:lvl1pPr>
              <a:defRPr b="1">
                <a:solidFill>
                  <a:schemeClr val="accent1"/>
                </a:solidFill>
              </a:defRPr>
            </a:lvl1pPr>
            <a:lvl2pPr>
              <a:spcAft>
                <a:spcPts val="1289"/>
              </a:spcAft>
              <a:defRPr/>
            </a:lvl2pPr>
            <a:lvl3pPr marL="0" indent="0">
              <a:spcAft>
                <a:spcPts val="1289"/>
              </a:spcAft>
              <a:buNone/>
              <a:defRPr/>
            </a:lvl3pPr>
            <a:lvl4pPr marL="227366" indent="-227366">
              <a:spcAft>
                <a:spcPts val="1289"/>
              </a:spcAft>
              <a:buFont typeface="Arial" panose="020B0604020202020204" pitchFamily="34" charset="0"/>
              <a:buChar char="•"/>
              <a:defRPr/>
            </a:lvl4pPr>
            <a:lvl5pPr marL="459371" indent="-227366">
              <a:spcAft>
                <a:spcPts val="1289"/>
              </a:spcAft>
              <a:defRPr baseline="0"/>
            </a:lvl5pPr>
            <a:lvl6pPr marL="459371" indent="-227366">
              <a:spcAft>
                <a:spcPts val="1289"/>
              </a:spcAft>
              <a:buFont typeface="Verdana" panose="020B0604030504040204" pitchFamily="34" charset="0"/>
              <a:buChar char="−"/>
              <a:defRPr/>
            </a:lvl6pPr>
            <a:lvl7pPr marL="459371" indent="-227366">
              <a:spcAft>
                <a:spcPts val="1289"/>
              </a:spcAft>
              <a:defRPr/>
            </a:lvl7pPr>
            <a:lvl8pPr marL="459371" indent="-227366">
              <a:spcAft>
                <a:spcPts val="1289"/>
              </a:spcAft>
              <a:defRPr/>
            </a:lvl8pPr>
            <a:lvl9pPr marL="459371" indent="-227366">
              <a:spcAft>
                <a:spcPts val="1289"/>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8959850" y="2040871"/>
            <a:ext cx="3936638" cy="4239232"/>
          </a:xfrm>
        </p:spPr>
        <p:txBody>
          <a:bodyPr/>
          <a:lstStyle>
            <a:lvl1pPr>
              <a:defRPr b="1">
                <a:solidFill>
                  <a:schemeClr val="accent1"/>
                </a:solidFill>
              </a:defRPr>
            </a:lvl1pPr>
            <a:lvl2pPr>
              <a:spcAft>
                <a:spcPts val="1289"/>
              </a:spcAft>
              <a:defRPr/>
            </a:lvl2pPr>
            <a:lvl3pPr marL="0" indent="0">
              <a:spcAft>
                <a:spcPts val="1289"/>
              </a:spcAft>
              <a:buNone/>
              <a:defRPr/>
            </a:lvl3pPr>
            <a:lvl4pPr marL="227366" indent="-227366">
              <a:spcAft>
                <a:spcPts val="1289"/>
              </a:spcAft>
              <a:buFont typeface="Arial" panose="020B0604020202020204" pitchFamily="34" charset="0"/>
              <a:buChar char="•"/>
              <a:defRPr/>
            </a:lvl4pPr>
            <a:lvl5pPr marL="459371" indent="-227366">
              <a:spcAft>
                <a:spcPts val="1289"/>
              </a:spcAft>
              <a:defRPr baseline="0"/>
            </a:lvl5pPr>
            <a:lvl6pPr marL="459371" indent="-227366">
              <a:spcAft>
                <a:spcPts val="1289"/>
              </a:spcAft>
              <a:buFont typeface="Verdana" panose="020B0604030504040204" pitchFamily="34" charset="0"/>
              <a:buChar char="−"/>
              <a:defRPr/>
            </a:lvl6pPr>
            <a:lvl7pPr marL="459371" indent="-227366">
              <a:spcAft>
                <a:spcPts val="1289"/>
              </a:spcAft>
              <a:defRPr/>
            </a:lvl7pPr>
            <a:lvl8pPr marL="459371" indent="-227366">
              <a:spcAft>
                <a:spcPts val="1289"/>
              </a:spcAft>
              <a:defRPr/>
            </a:lvl8pPr>
            <a:lvl9pPr marL="459371" indent="-227366">
              <a:spcAft>
                <a:spcPts val="1289"/>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552990" y="649225"/>
            <a:ext cx="12304747" cy="834733"/>
          </a:xfrm>
          <a:prstGeom prst="rect">
            <a:avLst/>
          </a:prstGeom>
        </p:spPr>
        <p:txBody>
          <a:bodyPr lIns="0" tIns="0" rIns="0" bIns="0">
            <a:noAutofit/>
          </a:bodyPr>
          <a:lstStyle>
            <a:lvl1pPr marL="0" indent="0">
              <a:buNone/>
              <a:defRPr sz="2200" b="0">
                <a:solidFill>
                  <a:srgbClr val="575757"/>
                </a:solidFill>
              </a:defRPr>
            </a:lvl1pPr>
          </a:lstStyle>
          <a:p>
            <a:pPr lvl="0"/>
            <a:r>
              <a:rPr lang="en-US" noProof="0" dirty="0"/>
              <a:t>Click to add subtitle</a:t>
            </a:r>
          </a:p>
        </p:txBody>
      </p:sp>
      <p:sp>
        <p:nvSpPr>
          <p:cNvPr id="11" name="Rectangle 10">
            <a:extLst>
              <a:ext uri="{FF2B5EF4-FFF2-40B4-BE49-F238E27FC236}">
                <a16:creationId xmlns:a16="http://schemas.microsoft.com/office/drawing/2014/main" id="{A820A274-4ADB-4809-84D4-900FDD40E432}"/>
              </a:ext>
            </a:extLst>
          </p:cNvPr>
          <p:cNvSpPr/>
          <p:nvPr/>
        </p:nvSpPr>
        <p:spPr>
          <a:xfrm>
            <a:off x="4789493" y="1880514"/>
            <a:ext cx="3920063"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18" noProof="0" dirty="0">
              <a:solidFill>
                <a:schemeClr val="bg1"/>
              </a:solidFill>
            </a:endParaRPr>
          </a:p>
        </p:txBody>
      </p:sp>
      <p:sp>
        <p:nvSpPr>
          <p:cNvPr id="12" name="Rectangle 11">
            <a:extLst>
              <a:ext uri="{FF2B5EF4-FFF2-40B4-BE49-F238E27FC236}">
                <a16:creationId xmlns:a16="http://schemas.microsoft.com/office/drawing/2014/main" id="{92AE089E-4A0A-4EC7-9961-71221BF50F81}"/>
              </a:ext>
            </a:extLst>
          </p:cNvPr>
          <p:cNvSpPr/>
          <p:nvPr/>
        </p:nvSpPr>
        <p:spPr>
          <a:xfrm>
            <a:off x="552991" y="1874173"/>
            <a:ext cx="3924343" cy="65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18" noProof="0" dirty="0">
              <a:solidFill>
                <a:schemeClr val="bg1"/>
              </a:solidFill>
            </a:endParaRPr>
          </a:p>
        </p:txBody>
      </p:sp>
      <p:sp>
        <p:nvSpPr>
          <p:cNvPr id="13" name="Rectangle 12">
            <a:extLst>
              <a:ext uri="{FF2B5EF4-FFF2-40B4-BE49-F238E27FC236}">
                <a16:creationId xmlns:a16="http://schemas.microsoft.com/office/drawing/2014/main" id="{81F94FD0-40C2-4639-AF6C-A43126827B59}"/>
              </a:ext>
            </a:extLst>
          </p:cNvPr>
          <p:cNvSpPr/>
          <p:nvPr/>
        </p:nvSpPr>
        <p:spPr>
          <a:xfrm>
            <a:off x="8945850" y="1880514"/>
            <a:ext cx="3950639"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18" noProof="0" dirty="0">
              <a:solidFill>
                <a:schemeClr val="bg1"/>
              </a:solidFill>
            </a:endParaRPr>
          </a:p>
        </p:txBody>
      </p:sp>
      <p:sp>
        <p:nvSpPr>
          <p:cNvPr id="17" name="Date Placeholder 7">
            <a:extLst>
              <a:ext uri="{FF2B5EF4-FFF2-40B4-BE49-F238E27FC236}">
                <a16:creationId xmlns:a16="http://schemas.microsoft.com/office/drawing/2014/main" id="{DE6A0F71-6D0E-4A55-B047-B94C086A124B}"/>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18" name="Footer Placeholder 8">
            <a:extLst>
              <a:ext uri="{FF2B5EF4-FFF2-40B4-BE49-F238E27FC236}">
                <a16:creationId xmlns:a16="http://schemas.microsoft.com/office/drawing/2014/main" id="{FBDF4EDC-A7B2-4776-BF9A-72EF267B159B}"/>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19" name="Slide Number Placeholder 9">
            <a:extLst>
              <a:ext uri="{FF2B5EF4-FFF2-40B4-BE49-F238E27FC236}">
                <a16:creationId xmlns:a16="http://schemas.microsoft.com/office/drawing/2014/main" id="{CA4D96F2-B396-4810-8F75-DC976A3E60D7}"/>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351329474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52990" y="320040"/>
            <a:ext cx="12333794" cy="338554"/>
          </a:xfrm>
        </p:spPr>
        <p:txBody>
          <a:bodyPr>
            <a:spAutoFit/>
          </a:body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552991" y="2817517"/>
            <a:ext cx="2857275" cy="3742138"/>
          </a:xfrm>
        </p:spPr>
        <p:txBody>
          <a:bodyPr/>
          <a:lstStyle>
            <a:lvl1pPr>
              <a:defRPr b="1">
                <a:solidFill>
                  <a:schemeClr val="accent1"/>
                </a:solidFill>
              </a:defRPr>
            </a:lvl1pPr>
            <a:lvl2pPr>
              <a:spcAft>
                <a:spcPts val="1289"/>
              </a:spcAft>
              <a:defRPr/>
            </a:lvl2pPr>
            <a:lvl3pPr marL="0" indent="0">
              <a:spcAft>
                <a:spcPts val="1289"/>
              </a:spcAft>
              <a:buNone/>
              <a:defRPr/>
            </a:lvl3pPr>
            <a:lvl4pPr marL="227366" indent="-227366">
              <a:spcAft>
                <a:spcPts val="1289"/>
              </a:spcAft>
              <a:buFont typeface="Arial" panose="020B0604020202020204" pitchFamily="34" charset="0"/>
              <a:buChar char="•"/>
              <a:defRPr/>
            </a:lvl4pPr>
            <a:lvl5pPr marL="459371" indent="-227366">
              <a:spcAft>
                <a:spcPts val="1289"/>
              </a:spcAft>
              <a:defRPr baseline="0"/>
            </a:lvl5pPr>
            <a:lvl6pPr marL="459371" indent="-227366">
              <a:spcAft>
                <a:spcPts val="1289"/>
              </a:spcAft>
              <a:buFont typeface="Verdana" panose="020B0604030504040204" pitchFamily="34" charset="0"/>
              <a:buChar char="−"/>
              <a:defRPr/>
            </a:lvl6pPr>
            <a:lvl7pPr marL="459371" indent="-227366">
              <a:spcAft>
                <a:spcPts val="1289"/>
              </a:spcAft>
              <a:defRPr/>
            </a:lvl7pPr>
            <a:lvl8pPr marL="459371" indent="-227366">
              <a:spcAft>
                <a:spcPts val="1289"/>
              </a:spcAft>
              <a:defRPr/>
            </a:lvl8pPr>
            <a:lvl9pPr marL="459371" indent="-227366">
              <a:spcAft>
                <a:spcPts val="1289"/>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10027842" y="2817517"/>
            <a:ext cx="2857275" cy="3742138"/>
          </a:xfrm>
        </p:spPr>
        <p:txBody>
          <a:bodyPr/>
          <a:lstStyle>
            <a:lvl1pPr>
              <a:defRPr b="1">
                <a:solidFill>
                  <a:schemeClr val="accent1"/>
                </a:solidFill>
              </a:defRPr>
            </a:lvl1pPr>
            <a:lvl2pPr>
              <a:spcAft>
                <a:spcPts val="1289"/>
              </a:spcAft>
              <a:defRPr/>
            </a:lvl2pPr>
            <a:lvl3pPr marL="0" indent="0">
              <a:spcAft>
                <a:spcPts val="1289"/>
              </a:spcAft>
              <a:buNone/>
              <a:defRPr/>
            </a:lvl3pPr>
            <a:lvl4pPr marL="227366" indent="-227366">
              <a:spcAft>
                <a:spcPts val="1289"/>
              </a:spcAft>
              <a:buFont typeface="Arial" panose="020B0604020202020204" pitchFamily="34" charset="0"/>
              <a:buChar char="•"/>
              <a:defRPr/>
            </a:lvl4pPr>
            <a:lvl5pPr marL="459371" indent="-227366">
              <a:spcAft>
                <a:spcPts val="1289"/>
              </a:spcAft>
              <a:defRPr baseline="0"/>
            </a:lvl5pPr>
            <a:lvl6pPr marL="459371" indent="-227366">
              <a:spcAft>
                <a:spcPts val="1289"/>
              </a:spcAft>
              <a:buFont typeface="Verdana" panose="020B0604030504040204" pitchFamily="34" charset="0"/>
              <a:buChar char="−"/>
              <a:defRPr/>
            </a:lvl6pPr>
            <a:lvl7pPr marL="459371" indent="-227366">
              <a:spcAft>
                <a:spcPts val="1289"/>
              </a:spcAft>
              <a:defRPr/>
            </a:lvl7pPr>
            <a:lvl8pPr marL="459371" indent="-227366">
              <a:spcAft>
                <a:spcPts val="1289"/>
              </a:spcAft>
              <a:defRPr/>
            </a:lvl8pPr>
            <a:lvl9pPr marL="459371" indent="-227366">
              <a:spcAft>
                <a:spcPts val="1289"/>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764067" y="2817517"/>
            <a:ext cx="2857275" cy="3742138"/>
          </a:xfrm>
        </p:spPr>
        <p:txBody>
          <a:bodyPr/>
          <a:lstStyle>
            <a:lvl1pPr>
              <a:defRPr b="1">
                <a:solidFill>
                  <a:schemeClr val="accent1"/>
                </a:solidFill>
              </a:defRPr>
            </a:lvl1pPr>
            <a:lvl2pPr>
              <a:spcAft>
                <a:spcPts val="1289"/>
              </a:spcAft>
              <a:defRPr/>
            </a:lvl2pPr>
            <a:lvl3pPr marL="0" indent="0">
              <a:spcAft>
                <a:spcPts val="1289"/>
              </a:spcAft>
              <a:buNone/>
              <a:defRPr/>
            </a:lvl3pPr>
            <a:lvl4pPr marL="227366" indent="-227366">
              <a:spcAft>
                <a:spcPts val="1289"/>
              </a:spcAft>
              <a:buFont typeface="Arial" panose="020B0604020202020204" pitchFamily="34" charset="0"/>
              <a:buChar char="•"/>
              <a:defRPr/>
            </a:lvl4pPr>
            <a:lvl5pPr marL="459371" indent="-227366">
              <a:spcAft>
                <a:spcPts val="1289"/>
              </a:spcAft>
              <a:defRPr baseline="0"/>
            </a:lvl5pPr>
            <a:lvl6pPr marL="459371" indent="-227366">
              <a:spcAft>
                <a:spcPts val="1289"/>
              </a:spcAft>
              <a:buFont typeface="Verdana" panose="020B0604030504040204" pitchFamily="34" charset="0"/>
              <a:buChar char="−"/>
              <a:defRPr/>
            </a:lvl6pPr>
            <a:lvl7pPr marL="459371" indent="-227366">
              <a:spcAft>
                <a:spcPts val="1289"/>
              </a:spcAft>
              <a:defRPr/>
            </a:lvl7pPr>
            <a:lvl8pPr marL="459371" indent="-227366">
              <a:spcAft>
                <a:spcPts val="1289"/>
              </a:spcAft>
              <a:defRPr/>
            </a:lvl8pPr>
            <a:lvl9pPr marL="459371" indent="-227366">
              <a:spcAft>
                <a:spcPts val="1289"/>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895955" y="2817517"/>
            <a:ext cx="2857275" cy="3742138"/>
          </a:xfrm>
        </p:spPr>
        <p:txBody>
          <a:bodyPr/>
          <a:lstStyle>
            <a:lvl1pPr>
              <a:defRPr b="1">
                <a:solidFill>
                  <a:schemeClr val="accent1"/>
                </a:solidFill>
              </a:defRPr>
            </a:lvl1pPr>
            <a:lvl2pPr>
              <a:spcAft>
                <a:spcPts val="1289"/>
              </a:spcAft>
              <a:defRPr/>
            </a:lvl2pPr>
            <a:lvl3pPr marL="0" indent="0">
              <a:spcAft>
                <a:spcPts val="1289"/>
              </a:spcAft>
              <a:buNone/>
              <a:defRPr/>
            </a:lvl3pPr>
            <a:lvl4pPr marL="227366" indent="-227366">
              <a:spcAft>
                <a:spcPts val="1289"/>
              </a:spcAft>
              <a:buFont typeface="Arial" panose="020B0604020202020204" pitchFamily="34" charset="0"/>
              <a:buChar char="•"/>
              <a:defRPr/>
            </a:lvl4pPr>
            <a:lvl5pPr marL="459371" indent="-227366">
              <a:spcAft>
                <a:spcPts val="1289"/>
              </a:spcAft>
              <a:defRPr baseline="0"/>
            </a:lvl5pPr>
            <a:lvl6pPr marL="459371" indent="-227366">
              <a:spcAft>
                <a:spcPts val="1289"/>
              </a:spcAft>
              <a:buFont typeface="Verdana" panose="020B0604030504040204" pitchFamily="34" charset="0"/>
              <a:buChar char="−"/>
              <a:defRPr/>
            </a:lvl6pPr>
            <a:lvl7pPr marL="459371" indent="-227366">
              <a:spcAft>
                <a:spcPts val="1289"/>
              </a:spcAft>
              <a:defRPr/>
            </a:lvl7pPr>
            <a:lvl8pPr marL="459371" indent="-227366">
              <a:spcAft>
                <a:spcPts val="1289"/>
              </a:spcAft>
              <a:defRPr/>
            </a:lvl8pPr>
            <a:lvl9pPr marL="459371" indent="-227366">
              <a:spcAft>
                <a:spcPts val="1289"/>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552990" y="649225"/>
            <a:ext cx="12333794" cy="834733"/>
          </a:xfrm>
          <a:prstGeom prst="rect">
            <a:avLst/>
          </a:prstGeom>
        </p:spPr>
        <p:txBody>
          <a:bodyPr lIns="0" tIns="0" rIns="0" bIns="0">
            <a:noAutofit/>
          </a:bodyPr>
          <a:lstStyle>
            <a:lvl1pPr marL="0" indent="0">
              <a:buNone/>
              <a:defRPr sz="2200" b="0">
                <a:solidFill>
                  <a:srgbClr val="575757"/>
                </a:solidFill>
              </a:defRPr>
            </a:lvl1pPr>
          </a:lstStyle>
          <a:p>
            <a:pPr lvl="0"/>
            <a:r>
              <a:rPr lang="en-US" noProof="0" dirty="0"/>
              <a:t>Click to add subtitle</a:t>
            </a:r>
          </a:p>
        </p:txBody>
      </p:sp>
      <p:sp>
        <p:nvSpPr>
          <p:cNvPr id="12" name="Date Placeholder 7">
            <a:extLst>
              <a:ext uri="{FF2B5EF4-FFF2-40B4-BE49-F238E27FC236}">
                <a16:creationId xmlns:a16="http://schemas.microsoft.com/office/drawing/2014/main" id="{12C6383B-FF54-41B4-8FA9-C8A647495615}"/>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13" name="Footer Placeholder 8">
            <a:extLst>
              <a:ext uri="{FF2B5EF4-FFF2-40B4-BE49-F238E27FC236}">
                <a16:creationId xmlns:a16="http://schemas.microsoft.com/office/drawing/2014/main" id="{345A9F0B-5206-4F14-8A42-C81829804D4D}"/>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14" name="Slide Number Placeholder 9">
            <a:extLst>
              <a:ext uri="{FF2B5EF4-FFF2-40B4-BE49-F238E27FC236}">
                <a16:creationId xmlns:a16="http://schemas.microsoft.com/office/drawing/2014/main" id="{949A261E-323C-4BF4-8FC9-5721D05C3C73}"/>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13269679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10329897" y="6633761"/>
            <a:ext cx="2556888" cy="400936"/>
          </a:xfrm>
        </p:spPr>
        <p:txBody>
          <a:bodyPr anchor="b" anchorCtr="0">
            <a:normAutofit/>
          </a:bodyPr>
          <a:lstStyle>
            <a:lvl1pPr>
              <a:lnSpc>
                <a:spcPct val="100000"/>
              </a:lnSpc>
              <a:defRPr sz="900"/>
            </a:lvl1pPr>
          </a:lstStyle>
          <a:p>
            <a:pPr lvl="0"/>
            <a:r>
              <a:rPr lang="en-US"/>
              <a:t>Click to edit Master text styles</a:t>
            </a:r>
          </a:p>
        </p:txBody>
      </p:sp>
      <p:grpSp>
        <p:nvGrpSpPr>
          <p:cNvPr id="38" name="Group 37">
            <a:extLst>
              <a:ext uri="{FF2B5EF4-FFF2-40B4-BE49-F238E27FC236}">
                <a16:creationId xmlns:a16="http://schemas.microsoft.com/office/drawing/2014/main" id="{44EC6D8E-9CEE-4EB1-BEC9-6B84C8CE6166}"/>
              </a:ext>
            </a:extLst>
          </p:cNvPr>
          <p:cNvGrpSpPr>
            <a:grpSpLocks noChangeAspect="1"/>
          </p:cNvGrpSpPr>
          <p:nvPr/>
        </p:nvGrpSpPr>
        <p:grpSpPr>
          <a:xfrm>
            <a:off x="475141" y="377999"/>
            <a:ext cx="2528713" cy="382438"/>
            <a:chOff x="398463" y="404813"/>
            <a:chExt cx="1627187" cy="307976"/>
          </a:xfrm>
          <a:solidFill>
            <a:schemeClr val="tx1"/>
          </a:solidFill>
        </p:grpSpPr>
        <p:sp>
          <p:nvSpPr>
            <p:cNvPr id="39" name="Oval 5">
              <a:extLst>
                <a:ext uri="{FF2B5EF4-FFF2-40B4-BE49-F238E27FC236}">
                  <a16:creationId xmlns:a16="http://schemas.microsoft.com/office/drawing/2014/main" id="{0FDB96F3-ABDD-4C18-BECB-D5C606099392}"/>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40" name="Freeform 6">
              <a:extLst>
                <a:ext uri="{FF2B5EF4-FFF2-40B4-BE49-F238E27FC236}">
                  <a16:creationId xmlns:a16="http://schemas.microsoft.com/office/drawing/2014/main" id="{6B5272FE-0F6C-45C3-8C84-B054C8376D09}"/>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41" name="Rectangle 7">
              <a:extLst>
                <a:ext uri="{FF2B5EF4-FFF2-40B4-BE49-F238E27FC236}">
                  <a16:creationId xmlns:a16="http://schemas.microsoft.com/office/drawing/2014/main" id="{B7BAE4D7-A295-4DB9-8B55-91A8A2DD83CB}"/>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42" name="Freeform 8">
              <a:extLst>
                <a:ext uri="{FF2B5EF4-FFF2-40B4-BE49-F238E27FC236}">
                  <a16:creationId xmlns:a16="http://schemas.microsoft.com/office/drawing/2014/main" id="{52E562C0-3721-457F-822B-A0C0EA8E6BC2}"/>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43" name="Rectangle 9">
              <a:extLst>
                <a:ext uri="{FF2B5EF4-FFF2-40B4-BE49-F238E27FC236}">
                  <a16:creationId xmlns:a16="http://schemas.microsoft.com/office/drawing/2014/main" id="{CB38A920-B980-4994-BE45-99697FE9FCA0}"/>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44" name="Rectangle 10">
              <a:extLst>
                <a:ext uri="{FF2B5EF4-FFF2-40B4-BE49-F238E27FC236}">
                  <a16:creationId xmlns:a16="http://schemas.microsoft.com/office/drawing/2014/main" id="{B8AB7E81-2D45-4F79-82DF-302A4149E655}"/>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45" name="Freeform 11">
              <a:extLst>
                <a:ext uri="{FF2B5EF4-FFF2-40B4-BE49-F238E27FC236}">
                  <a16:creationId xmlns:a16="http://schemas.microsoft.com/office/drawing/2014/main" id="{01083FF4-5C95-472A-A37C-3FB3F3BF9C2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46" name="Freeform 12">
              <a:extLst>
                <a:ext uri="{FF2B5EF4-FFF2-40B4-BE49-F238E27FC236}">
                  <a16:creationId xmlns:a16="http://schemas.microsoft.com/office/drawing/2014/main" id="{10FEE41E-8814-490E-ACF5-D3FAE6F14C45}"/>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47" name="Freeform 13">
              <a:extLst>
                <a:ext uri="{FF2B5EF4-FFF2-40B4-BE49-F238E27FC236}">
                  <a16:creationId xmlns:a16="http://schemas.microsoft.com/office/drawing/2014/main" id="{0F5E528D-25B3-49EA-A0AA-812C63624D4A}"/>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48" name="Freeform 14">
              <a:extLst>
                <a:ext uri="{FF2B5EF4-FFF2-40B4-BE49-F238E27FC236}">
                  <a16:creationId xmlns:a16="http://schemas.microsoft.com/office/drawing/2014/main" id="{29FF7858-9A6F-48F9-9245-62C7B5420D55}"/>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
        <p:nvSpPr>
          <p:cNvPr id="4" name="Text Placeholder 3">
            <a:extLst>
              <a:ext uri="{FF2B5EF4-FFF2-40B4-BE49-F238E27FC236}">
                <a16:creationId xmlns:a16="http://schemas.microsoft.com/office/drawing/2014/main" id="{772863CF-CB32-4FCE-8025-C45C9C7EB499}"/>
              </a:ext>
            </a:extLst>
          </p:cNvPr>
          <p:cNvSpPr>
            <a:spLocks noGrp="1"/>
          </p:cNvSpPr>
          <p:nvPr>
            <p:ph type="body" sz="quarter" idx="16"/>
          </p:nvPr>
        </p:nvSpPr>
        <p:spPr>
          <a:xfrm>
            <a:off x="552996" y="4642901"/>
            <a:ext cx="9401819" cy="2391798"/>
          </a:xfrm>
        </p:spPr>
        <p:txBody>
          <a:bodyPr anchor="b">
            <a:normAutofit/>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1688998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P TO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028BB-3946-4A78-A46E-126AC3DBEC21}"/>
              </a:ext>
            </a:extLst>
          </p:cNvPr>
          <p:cNvSpPr>
            <a:spLocks noGrp="1"/>
          </p:cNvSpPr>
          <p:nvPr>
            <p:ph type="title" idx="10" hasCustomPrompt="1"/>
          </p:nvPr>
        </p:nvSpPr>
        <p:spPr/>
        <p:txBody>
          <a:bodyPr/>
          <a:lstStyle/>
          <a:p>
            <a:r>
              <a:rPr lang="en-US"/>
              <a:t>Agenda</a:t>
            </a:r>
            <a:endParaRPr lang="fr-FR"/>
          </a:p>
        </p:txBody>
      </p:sp>
      <p:grpSp>
        <p:nvGrpSpPr>
          <p:cNvPr id="94" name="SP Agenda Section" hidden="1">
            <a:extLst>
              <a:ext uri="{FF2B5EF4-FFF2-40B4-BE49-F238E27FC236}">
                <a16:creationId xmlns:a16="http://schemas.microsoft.com/office/drawing/2014/main" id="{BEFAC56D-F5CD-42EA-8D01-D8FBA733AFCC}"/>
              </a:ext>
            </a:extLst>
          </p:cNvPr>
          <p:cNvGrpSpPr/>
          <p:nvPr/>
        </p:nvGrpSpPr>
        <p:grpSpPr>
          <a:xfrm>
            <a:off x="663957" y="1670773"/>
            <a:ext cx="12222827" cy="407120"/>
            <a:chOff x="528202" y="1750633"/>
            <a:chExt cx="8426968" cy="407120"/>
          </a:xfrm>
        </p:grpSpPr>
        <p:sp>
          <p:nvSpPr>
            <p:cNvPr id="95" name="Section Title" hidden="1">
              <a:extLst>
                <a:ext uri="{FF2B5EF4-FFF2-40B4-BE49-F238E27FC236}">
                  <a16:creationId xmlns:a16="http://schemas.microsoft.com/office/drawing/2014/main" id="{D01E59BC-E2B8-40E9-9F2C-DACF35D20F38}"/>
                </a:ext>
              </a:extLst>
            </p:cNvPr>
            <p:cNvSpPr txBox="1">
              <a:spLocks/>
            </p:cNvSpPr>
            <p:nvPr/>
          </p:nvSpPr>
          <p:spPr>
            <a:xfrm>
              <a:off x="939981" y="1757283"/>
              <a:ext cx="3370436" cy="387048"/>
            </a:xfrm>
            <a:prstGeom prst="rect">
              <a:avLst/>
            </a:prstGeom>
            <a:noFill/>
          </p:spPr>
          <p:txBody>
            <a:bodyPr wrap="square" rtlCol="0" anchor="ctr">
              <a:normAutofit/>
            </a:bodyPr>
            <a:lstStyle/>
            <a:p>
              <a:pPr defTabSz="8186152">
                <a:tabLst>
                  <a:tab pos="8342078" algn="l"/>
                </a:tabLst>
              </a:pPr>
              <a:r>
                <a:rPr lang="en-US" sz="1600" b="1" dirty="0">
                  <a:solidFill>
                    <a:schemeClr val="tx1"/>
                  </a:solidFill>
                </a:rPr>
                <a:t>&lt;TEXT&gt;</a:t>
              </a:r>
            </a:p>
          </p:txBody>
        </p:sp>
        <p:sp>
          <p:nvSpPr>
            <p:cNvPr id="96" name="Section Number" hidden="1">
              <a:extLst>
                <a:ext uri="{FF2B5EF4-FFF2-40B4-BE49-F238E27FC236}">
                  <a16:creationId xmlns:a16="http://schemas.microsoft.com/office/drawing/2014/main" id="{CB442904-0CE0-49A9-A203-75E91BFF1A2B}"/>
                </a:ext>
              </a:extLst>
            </p:cNvPr>
            <p:cNvSpPr txBox="1">
              <a:spLocks/>
            </p:cNvSpPr>
            <p:nvPr/>
          </p:nvSpPr>
          <p:spPr>
            <a:xfrm>
              <a:off x="528202" y="1757283"/>
              <a:ext cx="332853" cy="387048"/>
            </a:xfrm>
            <a:prstGeom prst="rect">
              <a:avLst/>
            </a:prstGeom>
            <a:noFill/>
          </p:spPr>
          <p:txBody>
            <a:bodyPr wrap="none" rtlCol="0" anchor="ctr">
              <a:noAutofit/>
            </a:bodyPr>
            <a:lstStyle/>
            <a:p>
              <a:pPr algn="l"/>
              <a:r>
                <a:rPr lang="en-US" sz="1600" b="1" dirty="0">
                  <a:solidFill>
                    <a:srgbClr val="00ABAB"/>
                  </a:solidFill>
                </a:rPr>
                <a:t>&lt;N&gt;</a:t>
              </a:r>
            </a:p>
          </p:txBody>
        </p:sp>
        <p:sp>
          <p:nvSpPr>
            <p:cNvPr id="97" name="Slide Number" hidden="1">
              <a:extLst>
                <a:ext uri="{FF2B5EF4-FFF2-40B4-BE49-F238E27FC236}">
                  <a16:creationId xmlns:a16="http://schemas.microsoft.com/office/drawing/2014/main" id="{031E3DA8-7910-44CE-BEC8-7314EA8293AE}"/>
                </a:ext>
              </a:extLst>
            </p:cNvPr>
            <p:cNvSpPr txBox="1">
              <a:spLocks/>
            </p:cNvSpPr>
            <p:nvPr/>
          </p:nvSpPr>
          <p:spPr>
            <a:xfrm>
              <a:off x="8548409" y="1750633"/>
              <a:ext cx="406761" cy="407120"/>
            </a:xfrm>
            <a:prstGeom prst="rect">
              <a:avLst/>
            </a:prstGeom>
            <a:noFill/>
          </p:spPr>
          <p:txBody>
            <a:bodyPr wrap="none" rtlCol="0" anchor="ctr">
              <a:noAutofit/>
            </a:bodyPr>
            <a:lstStyle/>
            <a:p>
              <a:pPr algn="r"/>
              <a:r>
                <a:rPr lang="en-US" sz="1600" b="1" dirty="0">
                  <a:solidFill>
                    <a:schemeClr val="tx1"/>
                  </a:solidFill>
                </a:rPr>
                <a:t>&lt;P&gt;</a:t>
              </a:r>
            </a:p>
          </p:txBody>
        </p:sp>
        <p:sp>
          <p:nvSpPr>
            <p:cNvPr id="98" name="Timeslot" hidden="1">
              <a:extLst>
                <a:ext uri="{FF2B5EF4-FFF2-40B4-BE49-F238E27FC236}">
                  <a16:creationId xmlns:a16="http://schemas.microsoft.com/office/drawing/2014/main" id="{F965ABA1-7FE0-4975-A5A2-6322FEBB916F}"/>
                </a:ext>
              </a:extLst>
            </p:cNvPr>
            <p:cNvSpPr txBox="1">
              <a:spLocks/>
            </p:cNvSpPr>
            <p:nvPr/>
          </p:nvSpPr>
          <p:spPr>
            <a:xfrm>
              <a:off x="5838971" y="1750633"/>
              <a:ext cx="1102384" cy="407120"/>
            </a:xfrm>
            <a:prstGeom prst="rect">
              <a:avLst/>
            </a:prstGeom>
            <a:noFill/>
          </p:spPr>
          <p:txBody>
            <a:bodyPr wrap="none" rtlCol="0" anchor="ctr">
              <a:noAutofit/>
            </a:bodyPr>
            <a:lstStyle/>
            <a:p>
              <a:pPr algn="l"/>
              <a:r>
                <a:rPr lang="en-US" sz="1200" dirty="0">
                  <a:solidFill>
                    <a:schemeClr val="tx1"/>
                  </a:solidFill>
                </a:rPr>
                <a:t>&lt;TIMESLOT&gt;</a:t>
              </a:r>
            </a:p>
          </p:txBody>
        </p:sp>
        <p:sp>
          <p:nvSpPr>
            <p:cNvPr id="99" name="Responsible" hidden="1">
              <a:extLst>
                <a:ext uri="{FF2B5EF4-FFF2-40B4-BE49-F238E27FC236}">
                  <a16:creationId xmlns:a16="http://schemas.microsoft.com/office/drawing/2014/main" id="{FCEB945F-85A0-42CA-8EFA-FB4A5F8D3824}"/>
                </a:ext>
              </a:extLst>
            </p:cNvPr>
            <p:cNvSpPr txBox="1">
              <a:spLocks/>
            </p:cNvSpPr>
            <p:nvPr/>
          </p:nvSpPr>
          <p:spPr>
            <a:xfrm>
              <a:off x="4300261" y="1750633"/>
              <a:ext cx="1217270" cy="407120"/>
            </a:xfrm>
            <a:prstGeom prst="rect">
              <a:avLst/>
            </a:prstGeom>
            <a:noFill/>
          </p:spPr>
          <p:txBody>
            <a:bodyPr wrap="none" rtlCol="0" anchor="ctr">
              <a:noAutofit/>
            </a:bodyPr>
            <a:lstStyle/>
            <a:p>
              <a:pPr algn="l"/>
              <a:r>
                <a:rPr lang="en-US" sz="1200" dirty="0">
                  <a:solidFill>
                    <a:schemeClr val="tx1"/>
                  </a:solidFill>
                </a:rPr>
                <a:t>&lt;RESPONSIBLE&gt;</a:t>
              </a:r>
            </a:p>
          </p:txBody>
        </p:sp>
        <p:sp>
          <p:nvSpPr>
            <p:cNvPr id="100" name="Duration" hidden="1">
              <a:extLst>
                <a:ext uri="{FF2B5EF4-FFF2-40B4-BE49-F238E27FC236}">
                  <a16:creationId xmlns:a16="http://schemas.microsoft.com/office/drawing/2014/main" id="{47A19C0B-5B1D-4166-8100-B020E7B3AB3C}"/>
                </a:ext>
              </a:extLst>
            </p:cNvPr>
            <p:cNvSpPr txBox="1">
              <a:spLocks/>
            </p:cNvSpPr>
            <p:nvPr/>
          </p:nvSpPr>
          <p:spPr>
            <a:xfrm>
              <a:off x="7262796" y="1750633"/>
              <a:ext cx="964172" cy="407120"/>
            </a:xfrm>
            <a:prstGeom prst="rect">
              <a:avLst/>
            </a:prstGeom>
            <a:noFill/>
          </p:spPr>
          <p:txBody>
            <a:bodyPr wrap="none" rtlCol="0" anchor="ctr">
              <a:noAutofit/>
            </a:bodyPr>
            <a:lstStyle/>
            <a:p>
              <a:pPr algn="l"/>
              <a:r>
                <a:rPr lang="en-US" sz="1200" dirty="0">
                  <a:solidFill>
                    <a:schemeClr val="tx1"/>
                  </a:solidFill>
                </a:rPr>
                <a:t>&lt;DURATION&gt;</a:t>
              </a:r>
            </a:p>
          </p:txBody>
        </p:sp>
        <p:cxnSp>
          <p:nvCxnSpPr>
            <p:cNvPr id="101" name="Straight Connector 100" hidden="1">
              <a:extLst>
                <a:ext uri="{FF2B5EF4-FFF2-40B4-BE49-F238E27FC236}">
                  <a16:creationId xmlns:a16="http://schemas.microsoft.com/office/drawing/2014/main" id="{9EA9F3C4-9123-472C-95EF-86C617106F08}"/>
                </a:ext>
              </a:extLst>
            </p:cNvPr>
            <p:cNvCxnSpPr>
              <a:cxnSpLocks/>
            </p:cNvCxnSpPr>
            <p:nvPr/>
          </p:nvCxnSpPr>
          <p:spPr>
            <a:xfrm>
              <a:off x="528202" y="1760159"/>
              <a:ext cx="8426968" cy="0"/>
            </a:xfrm>
            <a:prstGeom prst="line">
              <a:avLst/>
            </a:prstGeom>
            <a:ln w="19050" cap="flat">
              <a:solidFill>
                <a:srgbClr val="00ABAB"/>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hidden="1">
              <a:extLst>
                <a:ext uri="{FF2B5EF4-FFF2-40B4-BE49-F238E27FC236}">
                  <a16:creationId xmlns:a16="http://schemas.microsoft.com/office/drawing/2014/main" id="{F79969A6-FCD8-4B83-8044-5CB302ACF456}"/>
                </a:ext>
              </a:extLst>
            </p:cNvPr>
            <p:cNvCxnSpPr>
              <a:cxnSpLocks/>
            </p:cNvCxnSpPr>
            <p:nvPr/>
          </p:nvCxnSpPr>
          <p:spPr>
            <a:xfrm>
              <a:off x="528202" y="2144333"/>
              <a:ext cx="8426968" cy="0"/>
            </a:xfrm>
            <a:prstGeom prst="line">
              <a:avLst/>
            </a:prstGeom>
            <a:ln cap="rnd">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03" name="SP Agenda Subsection" hidden="1">
            <a:extLst>
              <a:ext uri="{FF2B5EF4-FFF2-40B4-BE49-F238E27FC236}">
                <a16:creationId xmlns:a16="http://schemas.microsoft.com/office/drawing/2014/main" id="{8711CA24-BB31-4174-A3C1-65B83536A0A2}"/>
              </a:ext>
            </a:extLst>
          </p:cNvPr>
          <p:cNvGrpSpPr/>
          <p:nvPr/>
        </p:nvGrpSpPr>
        <p:grpSpPr>
          <a:xfrm>
            <a:off x="663957" y="2062684"/>
            <a:ext cx="12229704" cy="407120"/>
            <a:chOff x="528202" y="1750633"/>
            <a:chExt cx="8431708" cy="407120"/>
          </a:xfrm>
        </p:grpSpPr>
        <p:sp>
          <p:nvSpPr>
            <p:cNvPr id="104" name="Section Title" hidden="1">
              <a:extLst>
                <a:ext uri="{FF2B5EF4-FFF2-40B4-BE49-F238E27FC236}">
                  <a16:creationId xmlns:a16="http://schemas.microsoft.com/office/drawing/2014/main" id="{9068A6AC-5DC5-4B91-9EFE-A2649A5ECA32}"/>
                </a:ext>
              </a:extLst>
            </p:cNvPr>
            <p:cNvSpPr txBox="1">
              <a:spLocks/>
            </p:cNvSpPr>
            <p:nvPr/>
          </p:nvSpPr>
          <p:spPr>
            <a:xfrm>
              <a:off x="939981" y="1757283"/>
              <a:ext cx="3370436" cy="387048"/>
            </a:xfrm>
            <a:prstGeom prst="rect">
              <a:avLst/>
            </a:prstGeom>
            <a:noFill/>
          </p:spPr>
          <p:txBody>
            <a:bodyPr wrap="square" rtlCol="0" anchor="ctr">
              <a:normAutofit/>
            </a:bodyPr>
            <a:lstStyle/>
            <a:p>
              <a:pPr defTabSz="8186152">
                <a:tabLst>
                  <a:tab pos="8342078" algn="l"/>
                </a:tabLst>
              </a:pPr>
              <a:r>
                <a:rPr lang="en-US" sz="1400" b="0" dirty="0">
                  <a:solidFill>
                    <a:schemeClr val="tx1"/>
                  </a:solidFill>
                </a:rPr>
                <a:t>&lt;TEXT&gt;</a:t>
              </a:r>
            </a:p>
          </p:txBody>
        </p:sp>
        <p:sp>
          <p:nvSpPr>
            <p:cNvPr id="105" name="Section Number" hidden="1">
              <a:extLst>
                <a:ext uri="{FF2B5EF4-FFF2-40B4-BE49-F238E27FC236}">
                  <a16:creationId xmlns:a16="http://schemas.microsoft.com/office/drawing/2014/main" id="{3E2DA2DE-7B41-4135-99A7-52C733520C18}"/>
                </a:ext>
              </a:extLst>
            </p:cNvPr>
            <p:cNvSpPr txBox="1">
              <a:spLocks/>
            </p:cNvSpPr>
            <p:nvPr/>
          </p:nvSpPr>
          <p:spPr>
            <a:xfrm>
              <a:off x="528202" y="1757283"/>
              <a:ext cx="332853" cy="387048"/>
            </a:xfrm>
            <a:prstGeom prst="rect">
              <a:avLst/>
            </a:prstGeom>
            <a:noFill/>
          </p:spPr>
          <p:txBody>
            <a:bodyPr wrap="none" rtlCol="0" anchor="ctr">
              <a:noAutofit/>
            </a:bodyPr>
            <a:lstStyle/>
            <a:p>
              <a:pPr algn="l"/>
              <a:r>
                <a:rPr lang="en-US" sz="1400" b="0" dirty="0">
                  <a:solidFill>
                    <a:schemeClr val="tx1"/>
                  </a:solidFill>
                </a:rPr>
                <a:t>&lt;N&gt;</a:t>
              </a:r>
            </a:p>
          </p:txBody>
        </p:sp>
        <p:sp>
          <p:nvSpPr>
            <p:cNvPr id="106" name="Slide Number" hidden="1">
              <a:extLst>
                <a:ext uri="{FF2B5EF4-FFF2-40B4-BE49-F238E27FC236}">
                  <a16:creationId xmlns:a16="http://schemas.microsoft.com/office/drawing/2014/main" id="{7CB68BAC-29B6-4EA7-BC19-1BF6CD7DEE38}"/>
                </a:ext>
              </a:extLst>
            </p:cNvPr>
            <p:cNvSpPr txBox="1">
              <a:spLocks/>
            </p:cNvSpPr>
            <p:nvPr/>
          </p:nvSpPr>
          <p:spPr>
            <a:xfrm>
              <a:off x="8553149" y="1750633"/>
              <a:ext cx="406761" cy="407120"/>
            </a:xfrm>
            <a:prstGeom prst="rect">
              <a:avLst/>
            </a:prstGeom>
            <a:noFill/>
          </p:spPr>
          <p:txBody>
            <a:bodyPr wrap="none" rtlCol="0" anchor="ctr">
              <a:noAutofit/>
            </a:bodyPr>
            <a:lstStyle/>
            <a:p>
              <a:pPr algn="r"/>
              <a:r>
                <a:rPr lang="en-US" sz="1400" b="0" dirty="0">
                  <a:solidFill>
                    <a:schemeClr val="tx1"/>
                  </a:solidFill>
                </a:rPr>
                <a:t>&lt;P&gt;</a:t>
              </a:r>
            </a:p>
          </p:txBody>
        </p:sp>
        <p:sp>
          <p:nvSpPr>
            <p:cNvPr id="107" name="Timeslot" hidden="1">
              <a:extLst>
                <a:ext uri="{FF2B5EF4-FFF2-40B4-BE49-F238E27FC236}">
                  <a16:creationId xmlns:a16="http://schemas.microsoft.com/office/drawing/2014/main" id="{F8A10B29-D375-4ECF-B2C9-E10EC3521DFB}"/>
                </a:ext>
              </a:extLst>
            </p:cNvPr>
            <p:cNvSpPr txBox="1">
              <a:spLocks/>
            </p:cNvSpPr>
            <p:nvPr/>
          </p:nvSpPr>
          <p:spPr>
            <a:xfrm>
              <a:off x="5843712" y="1750633"/>
              <a:ext cx="1102384" cy="407120"/>
            </a:xfrm>
            <a:prstGeom prst="rect">
              <a:avLst/>
            </a:prstGeom>
            <a:noFill/>
          </p:spPr>
          <p:txBody>
            <a:bodyPr wrap="none" rtlCol="0" anchor="ctr">
              <a:noAutofit/>
            </a:bodyPr>
            <a:lstStyle/>
            <a:p>
              <a:pPr algn="l"/>
              <a:r>
                <a:rPr lang="en-US" sz="1200" dirty="0">
                  <a:solidFill>
                    <a:schemeClr val="tx1"/>
                  </a:solidFill>
                </a:rPr>
                <a:t>&lt;TIMESLOT&gt;</a:t>
              </a:r>
            </a:p>
          </p:txBody>
        </p:sp>
        <p:sp>
          <p:nvSpPr>
            <p:cNvPr id="108" name="Responsible" hidden="1">
              <a:extLst>
                <a:ext uri="{FF2B5EF4-FFF2-40B4-BE49-F238E27FC236}">
                  <a16:creationId xmlns:a16="http://schemas.microsoft.com/office/drawing/2014/main" id="{B6900DE5-D2E8-4DA9-B7DE-A6B3C647E15A}"/>
                </a:ext>
              </a:extLst>
            </p:cNvPr>
            <p:cNvSpPr txBox="1">
              <a:spLocks/>
            </p:cNvSpPr>
            <p:nvPr/>
          </p:nvSpPr>
          <p:spPr>
            <a:xfrm>
              <a:off x="4305002" y="1750633"/>
              <a:ext cx="1217270" cy="407120"/>
            </a:xfrm>
            <a:prstGeom prst="rect">
              <a:avLst/>
            </a:prstGeom>
            <a:noFill/>
          </p:spPr>
          <p:txBody>
            <a:bodyPr wrap="none" rtlCol="0" anchor="ctr">
              <a:noAutofit/>
            </a:bodyPr>
            <a:lstStyle/>
            <a:p>
              <a:pPr algn="l"/>
              <a:r>
                <a:rPr lang="en-US" sz="1200" dirty="0">
                  <a:solidFill>
                    <a:schemeClr val="tx1"/>
                  </a:solidFill>
                </a:rPr>
                <a:t>&lt;RESPONSIBLE&gt;</a:t>
              </a:r>
            </a:p>
          </p:txBody>
        </p:sp>
        <p:sp>
          <p:nvSpPr>
            <p:cNvPr id="109" name="Duration" hidden="1">
              <a:extLst>
                <a:ext uri="{FF2B5EF4-FFF2-40B4-BE49-F238E27FC236}">
                  <a16:creationId xmlns:a16="http://schemas.microsoft.com/office/drawing/2014/main" id="{DC0BCCC1-78C0-476D-B136-A313C7AAEEA4}"/>
                </a:ext>
              </a:extLst>
            </p:cNvPr>
            <p:cNvSpPr txBox="1">
              <a:spLocks/>
            </p:cNvSpPr>
            <p:nvPr/>
          </p:nvSpPr>
          <p:spPr>
            <a:xfrm>
              <a:off x="7267537" y="1750633"/>
              <a:ext cx="964172" cy="407120"/>
            </a:xfrm>
            <a:prstGeom prst="rect">
              <a:avLst/>
            </a:prstGeom>
            <a:noFill/>
          </p:spPr>
          <p:txBody>
            <a:bodyPr wrap="none" rtlCol="0" anchor="ctr">
              <a:noAutofit/>
            </a:bodyPr>
            <a:lstStyle/>
            <a:p>
              <a:pPr algn="l"/>
              <a:r>
                <a:rPr lang="en-US" sz="1200" dirty="0">
                  <a:solidFill>
                    <a:schemeClr val="tx1"/>
                  </a:solidFill>
                </a:rPr>
                <a:t>&lt;DURATION&gt;</a:t>
              </a:r>
            </a:p>
          </p:txBody>
        </p:sp>
        <p:cxnSp>
          <p:nvCxnSpPr>
            <p:cNvPr id="110" name="Straight Connector 109" hidden="1">
              <a:extLst>
                <a:ext uri="{FF2B5EF4-FFF2-40B4-BE49-F238E27FC236}">
                  <a16:creationId xmlns:a16="http://schemas.microsoft.com/office/drawing/2014/main" id="{2412250E-5F65-4C28-8BA5-4FF5713E23F0}"/>
                </a:ext>
              </a:extLst>
            </p:cNvPr>
            <p:cNvCxnSpPr>
              <a:cxnSpLocks/>
            </p:cNvCxnSpPr>
            <p:nvPr/>
          </p:nvCxnSpPr>
          <p:spPr>
            <a:xfrm>
              <a:off x="528202" y="1750633"/>
              <a:ext cx="8314313" cy="0"/>
            </a:xfrm>
            <a:prstGeom prst="line">
              <a:avLst/>
            </a:prstGeom>
            <a:ln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hidden="1">
              <a:extLst>
                <a:ext uri="{FF2B5EF4-FFF2-40B4-BE49-F238E27FC236}">
                  <a16:creationId xmlns:a16="http://schemas.microsoft.com/office/drawing/2014/main" id="{BAE658F4-BE4F-4C2F-9142-860B22130D16}"/>
                </a:ext>
              </a:extLst>
            </p:cNvPr>
            <p:cNvCxnSpPr>
              <a:cxnSpLocks/>
            </p:cNvCxnSpPr>
            <p:nvPr/>
          </p:nvCxnSpPr>
          <p:spPr>
            <a:xfrm>
              <a:off x="528202" y="2144333"/>
              <a:ext cx="8426967" cy="0"/>
            </a:xfrm>
            <a:prstGeom prst="line">
              <a:avLst/>
            </a:prstGeom>
            <a:ln cap="rnd">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12" name="SP Agenda Section Highlight" hidden="1">
            <a:extLst>
              <a:ext uri="{FF2B5EF4-FFF2-40B4-BE49-F238E27FC236}">
                <a16:creationId xmlns:a16="http://schemas.microsoft.com/office/drawing/2014/main" id="{82C102B8-9C8E-4CC4-B7C5-AB5524A25E9A}"/>
              </a:ext>
            </a:extLst>
          </p:cNvPr>
          <p:cNvGrpSpPr/>
          <p:nvPr/>
        </p:nvGrpSpPr>
        <p:grpSpPr>
          <a:xfrm>
            <a:off x="663957" y="2833529"/>
            <a:ext cx="12222827" cy="407120"/>
            <a:chOff x="528201" y="2833529"/>
            <a:chExt cx="9723688" cy="407120"/>
          </a:xfrm>
        </p:grpSpPr>
        <p:sp>
          <p:nvSpPr>
            <p:cNvPr id="113" name="Rectangle 112" hidden="1">
              <a:extLst>
                <a:ext uri="{FF2B5EF4-FFF2-40B4-BE49-F238E27FC236}">
                  <a16:creationId xmlns:a16="http://schemas.microsoft.com/office/drawing/2014/main" id="{D47D4728-D30F-4812-ACC0-5F10FCB332FB}"/>
                </a:ext>
              </a:extLst>
            </p:cNvPr>
            <p:cNvSpPr/>
            <p:nvPr/>
          </p:nvSpPr>
          <p:spPr bwMode="gray">
            <a:xfrm>
              <a:off x="528201" y="2840179"/>
              <a:ext cx="9723688" cy="391907"/>
            </a:xfrm>
            <a:prstGeom prst="rect">
              <a:avLst/>
            </a:prstGeom>
            <a:solidFill>
              <a:srgbClr val="00ABA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sp>
          <p:nvSpPr>
            <p:cNvPr id="114" name="Section Title" hidden="1">
              <a:extLst>
                <a:ext uri="{FF2B5EF4-FFF2-40B4-BE49-F238E27FC236}">
                  <a16:creationId xmlns:a16="http://schemas.microsoft.com/office/drawing/2014/main" id="{7DF6D5A2-76A3-4BF6-8E80-DD88E640362F}"/>
                </a:ext>
              </a:extLst>
            </p:cNvPr>
            <p:cNvSpPr txBox="1">
              <a:spLocks/>
            </p:cNvSpPr>
            <p:nvPr/>
          </p:nvSpPr>
          <p:spPr>
            <a:xfrm>
              <a:off x="1003344" y="2840179"/>
              <a:ext cx="3889070" cy="387048"/>
            </a:xfrm>
            <a:prstGeom prst="rect">
              <a:avLst/>
            </a:prstGeom>
            <a:noFill/>
          </p:spPr>
          <p:txBody>
            <a:bodyPr wrap="square" rtlCol="0" anchor="ctr">
              <a:normAutofit/>
            </a:bodyPr>
            <a:lstStyle/>
            <a:p>
              <a:pPr defTabSz="8186152">
                <a:tabLst>
                  <a:tab pos="8342078" algn="l"/>
                </a:tabLst>
              </a:pPr>
              <a:r>
                <a:rPr lang="en-US" sz="1600" b="0" dirty="0">
                  <a:solidFill>
                    <a:schemeClr val="bg1"/>
                  </a:solidFill>
                </a:rPr>
                <a:t>&lt;TEXT&gt;</a:t>
              </a:r>
            </a:p>
          </p:txBody>
        </p:sp>
        <p:sp>
          <p:nvSpPr>
            <p:cNvPr id="115" name="Section Number" hidden="1">
              <a:extLst>
                <a:ext uri="{FF2B5EF4-FFF2-40B4-BE49-F238E27FC236}">
                  <a16:creationId xmlns:a16="http://schemas.microsoft.com/office/drawing/2014/main" id="{5E9EDE98-FF7E-4EDB-A02D-EAF9592565EE}"/>
                </a:ext>
              </a:extLst>
            </p:cNvPr>
            <p:cNvSpPr txBox="1">
              <a:spLocks/>
            </p:cNvSpPr>
            <p:nvPr/>
          </p:nvSpPr>
          <p:spPr>
            <a:xfrm>
              <a:off x="528201" y="2840179"/>
              <a:ext cx="384072" cy="387048"/>
            </a:xfrm>
            <a:prstGeom prst="rect">
              <a:avLst/>
            </a:prstGeom>
            <a:noFill/>
          </p:spPr>
          <p:txBody>
            <a:bodyPr wrap="none" rtlCol="0" anchor="ctr">
              <a:noAutofit/>
            </a:bodyPr>
            <a:lstStyle/>
            <a:p>
              <a:pPr algn="ctr"/>
              <a:r>
                <a:rPr lang="en-US" sz="1600" b="1" dirty="0">
                  <a:solidFill>
                    <a:schemeClr val="bg1"/>
                  </a:solidFill>
                </a:rPr>
                <a:t>&lt;N&gt;</a:t>
              </a:r>
            </a:p>
          </p:txBody>
        </p:sp>
        <p:sp>
          <p:nvSpPr>
            <p:cNvPr id="116" name="Slide Number" hidden="1">
              <a:extLst>
                <a:ext uri="{FF2B5EF4-FFF2-40B4-BE49-F238E27FC236}">
                  <a16:creationId xmlns:a16="http://schemas.microsoft.com/office/drawing/2014/main" id="{45882155-E319-4066-81D1-B82B5ABFB31B}"/>
                </a:ext>
              </a:extLst>
            </p:cNvPr>
            <p:cNvSpPr txBox="1">
              <a:spLocks/>
            </p:cNvSpPr>
            <p:nvPr/>
          </p:nvSpPr>
          <p:spPr>
            <a:xfrm>
              <a:off x="9782537" y="2833529"/>
              <a:ext cx="469352" cy="407120"/>
            </a:xfrm>
            <a:prstGeom prst="rect">
              <a:avLst/>
            </a:prstGeom>
            <a:noFill/>
          </p:spPr>
          <p:txBody>
            <a:bodyPr wrap="none" rtlCol="0" anchor="ctr">
              <a:noAutofit/>
            </a:bodyPr>
            <a:lstStyle/>
            <a:p>
              <a:pPr algn="r"/>
              <a:r>
                <a:rPr lang="en-US" sz="1228" b="1" dirty="0">
                  <a:solidFill>
                    <a:schemeClr val="bg1"/>
                  </a:solidFill>
                </a:rPr>
                <a:t>&lt;P&gt;</a:t>
              </a:r>
            </a:p>
          </p:txBody>
        </p:sp>
        <p:sp>
          <p:nvSpPr>
            <p:cNvPr id="117" name="Timeslot" hidden="1">
              <a:extLst>
                <a:ext uri="{FF2B5EF4-FFF2-40B4-BE49-F238E27FC236}">
                  <a16:creationId xmlns:a16="http://schemas.microsoft.com/office/drawing/2014/main" id="{BD474065-4D89-4CEC-894A-944E4B5602DD}"/>
                </a:ext>
              </a:extLst>
            </p:cNvPr>
            <p:cNvSpPr txBox="1">
              <a:spLocks/>
            </p:cNvSpPr>
            <p:nvPr/>
          </p:nvSpPr>
          <p:spPr>
            <a:xfrm>
              <a:off x="6656178" y="2833529"/>
              <a:ext cx="1272016" cy="407120"/>
            </a:xfrm>
            <a:prstGeom prst="rect">
              <a:avLst/>
            </a:prstGeom>
            <a:noFill/>
          </p:spPr>
          <p:txBody>
            <a:bodyPr wrap="none" rtlCol="0" anchor="ctr">
              <a:noAutofit/>
            </a:bodyPr>
            <a:lstStyle/>
            <a:p>
              <a:pPr algn="l"/>
              <a:r>
                <a:rPr lang="en-US" sz="1228" b="0" dirty="0">
                  <a:solidFill>
                    <a:schemeClr val="bg1"/>
                  </a:solidFill>
                </a:rPr>
                <a:t>&lt;TIMESLOT&gt;</a:t>
              </a:r>
            </a:p>
          </p:txBody>
        </p:sp>
        <p:sp>
          <p:nvSpPr>
            <p:cNvPr id="118" name="Responsible" hidden="1">
              <a:extLst>
                <a:ext uri="{FF2B5EF4-FFF2-40B4-BE49-F238E27FC236}">
                  <a16:creationId xmlns:a16="http://schemas.microsoft.com/office/drawing/2014/main" id="{3D68FAEE-1093-4874-8425-C00373944551}"/>
                </a:ext>
              </a:extLst>
            </p:cNvPr>
            <p:cNvSpPr txBox="1">
              <a:spLocks/>
            </p:cNvSpPr>
            <p:nvPr/>
          </p:nvSpPr>
          <p:spPr>
            <a:xfrm>
              <a:off x="4880695" y="2833529"/>
              <a:ext cx="1404580" cy="407120"/>
            </a:xfrm>
            <a:prstGeom prst="rect">
              <a:avLst/>
            </a:prstGeom>
            <a:noFill/>
          </p:spPr>
          <p:txBody>
            <a:bodyPr wrap="none" rtlCol="0" anchor="ctr">
              <a:noAutofit/>
            </a:bodyPr>
            <a:lstStyle/>
            <a:p>
              <a:pPr algn="l"/>
              <a:r>
                <a:rPr lang="en-US" sz="1228" b="0" dirty="0">
                  <a:solidFill>
                    <a:schemeClr val="bg1"/>
                  </a:solidFill>
                </a:rPr>
                <a:t>&lt;RESPONSIBLE&gt;</a:t>
              </a:r>
            </a:p>
          </p:txBody>
        </p:sp>
        <p:sp>
          <p:nvSpPr>
            <p:cNvPr id="119" name="Duration" hidden="1">
              <a:extLst>
                <a:ext uri="{FF2B5EF4-FFF2-40B4-BE49-F238E27FC236}">
                  <a16:creationId xmlns:a16="http://schemas.microsoft.com/office/drawing/2014/main" id="{AED3B511-DB9D-4DDF-A726-4D125551B95F}"/>
                </a:ext>
              </a:extLst>
            </p:cNvPr>
            <p:cNvSpPr txBox="1">
              <a:spLocks/>
            </p:cNvSpPr>
            <p:nvPr/>
          </p:nvSpPr>
          <p:spPr>
            <a:xfrm>
              <a:off x="8299098" y="2833529"/>
              <a:ext cx="1112536" cy="407120"/>
            </a:xfrm>
            <a:prstGeom prst="rect">
              <a:avLst/>
            </a:prstGeom>
            <a:noFill/>
          </p:spPr>
          <p:txBody>
            <a:bodyPr wrap="none" rtlCol="0" anchor="ctr">
              <a:noAutofit/>
            </a:bodyPr>
            <a:lstStyle/>
            <a:p>
              <a:pPr algn="l"/>
              <a:r>
                <a:rPr lang="en-US" sz="1228" b="1" dirty="0">
                  <a:solidFill>
                    <a:schemeClr val="bg1"/>
                  </a:solidFill>
                </a:rPr>
                <a:t>&lt;</a:t>
              </a:r>
              <a:r>
                <a:rPr lang="en-US" sz="1228" b="0" dirty="0">
                  <a:solidFill>
                    <a:schemeClr val="bg1"/>
                  </a:solidFill>
                </a:rPr>
                <a:t>DURATION</a:t>
              </a:r>
              <a:r>
                <a:rPr lang="en-US" sz="1228" b="1" dirty="0">
                  <a:solidFill>
                    <a:schemeClr val="bg1"/>
                  </a:solidFill>
                </a:rPr>
                <a:t>&gt;</a:t>
              </a:r>
            </a:p>
          </p:txBody>
        </p:sp>
        <p:cxnSp>
          <p:nvCxnSpPr>
            <p:cNvPr id="120" name="Straight Connector 119" hidden="1">
              <a:extLst>
                <a:ext uri="{FF2B5EF4-FFF2-40B4-BE49-F238E27FC236}">
                  <a16:creationId xmlns:a16="http://schemas.microsoft.com/office/drawing/2014/main" id="{B691B760-838E-42BC-86E5-7E48C1DCC2FD}"/>
                </a:ext>
              </a:extLst>
            </p:cNvPr>
            <p:cNvCxnSpPr>
              <a:cxnSpLocks/>
            </p:cNvCxnSpPr>
            <p:nvPr/>
          </p:nvCxnSpPr>
          <p:spPr>
            <a:xfrm>
              <a:off x="528201" y="2843055"/>
              <a:ext cx="9676249" cy="0"/>
            </a:xfrm>
            <a:prstGeom prst="line">
              <a:avLst/>
            </a:prstGeom>
            <a:ln w="19050" cap="flat">
              <a:solidFill>
                <a:srgbClr val="00ABAB"/>
              </a:solidFill>
              <a:miter lim="800000"/>
            </a:ln>
          </p:spPr>
          <p:style>
            <a:lnRef idx="1">
              <a:schemeClr val="accent1"/>
            </a:lnRef>
            <a:fillRef idx="0">
              <a:schemeClr val="accent1"/>
            </a:fillRef>
            <a:effectRef idx="0">
              <a:schemeClr val="accent1"/>
            </a:effectRef>
            <a:fontRef idx="minor">
              <a:schemeClr val="tx1"/>
            </a:fontRef>
          </p:style>
        </p:cxnSp>
      </p:grpSp>
      <p:grpSp>
        <p:nvGrpSpPr>
          <p:cNvPr id="121" name="SP Agenda Subsection Highlight" hidden="1">
            <a:extLst>
              <a:ext uri="{FF2B5EF4-FFF2-40B4-BE49-F238E27FC236}">
                <a16:creationId xmlns:a16="http://schemas.microsoft.com/office/drawing/2014/main" id="{22DF9E13-06DA-450C-A1D1-2D8378C7754E}"/>
              </a:ext>
            </a:extLst>
          </p:cNvPr>
          <p:cNvGrpSpPr/>
          <p:nvPr/>
        </p:nvGrpSpPr>
        <p:grpSpPr>
          <a:xfrm>
            <a:off x="663957" y="3225440"/>
            <a:ext cx="12233137" cy="407120"/>
            <a:chOff x="528201" y="3225440"/>
            <a:chExt cx="9731890" cy="407120"/>
          </a:xfrm>
        </p:grpSpPr>
        <p:sp>
          <p:nvSpPr>
            <p:cNvPr id="122" name="Rectangle 121" hidden="1">
              <a:extLst>
                <a:ext uri="{FF2B5EF4-FFF2-40B4-BE49-F238E27FC236}">
                  <a16:creationId xmlns:a16="http://schemas.microsoft.com/office/drawing/2014/main" id="{185BBFE0-180B-4CAD-AB63-D44403F0E476}"/>
                </a:ext>
              </a:extLst>
            </p:cNvPr>
            <p:cNvSpPr/>
            <p:nvPr/>
          </p:nvSpPr>
          <p:spPr bwMode="gray">
            <a:xfrm>
              <a:off x="528201" y="3232086"/>
              <a:ext cx="9723688" cy="385262"/>
            </a:xfrm>
            <a:prstGeom prst="rect">
              <a:avLst/>
            </a:prstGeom>
            <a:solidFill>
              <a:srgbClr val="DDEFE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600" b="1" dirty="0">
                <a:solidFill>
                  <a:schemeClr val="bg1"/>
                </a:solidFill>
              </a:endParaRPr>
            </a:p>
          </p:txBody>
        </p:sp>
        <p:sp>
          <p:nvSpPr>
            <p:cNvPr id="123" name="Section Title" hidden="1">
              <a:extLst>
                <a:ext uri="{FF2B5EF4-FFF2-40B4-BE49-F238E27FC236}">
                  <a16:creationId xmlns:a16="http://schemas.microsoft.com/office/drawing/2014/main" id="{F52C74C9-54DF-4B08-8543-2F3D0B590057}"/>
                </a:ext>
              </a:extLst>
            </p:cNvPr>
            <p:cNvSpPr txBox="1">
              <a:spLocks/>
            </p:cNvSpPr>
            <p:nvPr/>
          </p:nvSpPr>
          <p:spPr>
            <a:xfrm>
              <a:off x="1003344" y="3232090"/>
              <a:ext cx="3889070" cy="387048"/>
            </a:xfrm>
            <a:prstGeom prst="rect">
              <a:avLst/>
            </a:prstGeom>
            <a:noFill/>
          </p:spPr>
          <p:txBody>
            <a:bodyPr wrap="square" rtlCol="0" anchor="ctr">
              <a:normAutofit/>
            </a:bodyPr>
            <a:lstStyle/>
            <a:p>
              <a:pPr defTabSz="8186152">
                <a:tabLst>
                  <a:tab pos="8342078" algn="l"/>
                </a:tabLst>
              </a:pPr>
              <a:r>
                <a:rPr lang="en-US" sz="1600" b="0" dirty="0">
                  <a:solidFill>
                    <a:schemeClr val="tx1"/>
                  </a:solidFill>
                </a:rPr>
                <a:t>&lt;TEXT&gt;</a:t>
              </a:r>
            </a:p>
          </p:txBody>
        </p:sp>
        <p:sp>
          <p:nvSpPr>
            <p:cNvPr id="124" name="Section Number" hidden="1">
              <a:extLst>
                <a:ext uri="{FF2B5EF4-FFF2-40B4-BE49-F238E27FC236}">
                  <a16:creationId xmlns:a16="http://schemas.microsoft.com/office/drawing/2014/main" id="{9423A6B0-6101-40AB-8AC6-7FA487363504}"/>
                </a:ext>
              </a:extLst>
            </p:cNvPr>
            <p:cNvSpPr txBox="1">
              <a:spLocks/>
            </p:cNvSpPr>
            <p:nvPr/>
          </p:nvSpPr>
          <p:spPr>
            <a:xfrm>
              <a:off x="528201" y="3232090"/>
              <a:ext cx="384072" cy="387048"/>
            </a:xfrm>
            <a:prstGeom prst="rect">
              <a:avLst/>
            </a:prstGeom>
            <a:noFill/>
          </p:spPr>
          <p:txBody>
            <a:bodyPr wrap="none" rtlCol="0" anchor="ctr">
              <a:noAutofit/>
            </a:bodyPr>
            <a:lstStyle/>
            <a:p>
              <a:pPr algn="ctr"/>
              <a:r>
                <a:rPr lang="en-US" sz="1600" b="1" dirty="0">
                  <a:solidFill>
                    <a:schemeClr val="tx1"/>
                  </a:solidFill>
                </a:rPr>
                <a:t>&lt;N&gt;</a:t>
              </a:r>
            </a:p>
          </p:txBody>
        </p:sp>
        <p:sp>
          <p:nvSpPr>
            <p:cNvPr id="125" name="Slide Number" hidden="1">
              <a:extLst>
                <a:ext uri="{FF2B5EF4-FFF2-40B4-BE49-F238E27FC236}">
                  <a16:creationId xmlns:a16="http://schemas.microsoft.com/office/drawing/2014/main" id="{413888E6-856F-4DDE-85A9-662A8F255AF8}"/>
                </a:ext>
              </a:extLst>
            </p:cNvPr>
            <p:cNvSpPr txBox="1">
              <a:spLocks/>
            </p:cNvSpPr>
            <p:nvPr/>
          </p:nvSpPr>
          <p:spPr>
            <a:xfrm>
              <a:off x="9790739" y="3225440"/>
              <a:ext cx="469352" cy="407120"/>
            </a:xfrm>
            <a:prstGeom prst="rect">
              <a:avLst/>
            </a:prstGeom>
            <a:noFill/>
          </p:spPr>
          <p:txBody>
            <a:bodyPr wrap="none" rtlCol="0" anchor="ctr">
              <a:noAutofit/>
            </a:bodyPr>
            <a:lstStyle/>
            <a:p>
              <a:pPr algn="r"/>
              <a:r>
                <a:rPr lang="en-US" sz="1228" b="1" dirty="0">
                  <a:solidFill>
                    <a:schemeClr val="tx1"/>
                  </a:solidFill>
                </a:rPr>
                <a:t>&lt;P&gt;</a:t>
              </a:r>
            </a:p>
          </p:txBody>
        </p:sp>
        <p:sp>
          <p:nvSpPr>
            <p:cNvPr id="126" name="Timeslot" hidden="1">
              <a:extLst>
                <a:ext uri="{FF2B5EF4-FFF2-40B4-BE49-F238E27FC236}">
                  <a16:creationId xmlns:a16="http://schemas.microsoft.com/office/drawing/2014/main" id="{D112A16C-E0E5-4266-8462-2D688E3DDCA4}"/>
                </a:ext>
              </a:extLst>
            </p:cNvPr>
            <p:cNvSpPr txBox="1">
              <a:spLocks/>
            </p:cNvSpPr>
            <p:nvPr/>
          </p:nvSpPr>
          <p:spPr>
            <a:xfrm>
              <a:off x="6667896" y="3225440"/>
              <a:ext cx="1272016" cy="407120"/>
            </a:xfrm>
            <a:prstGeom prst="rect">
              <a:avLst/>
            </a:prstGeom>
            <a:noFill/>
          </p:spPr>
          <p:txBody>
            <a:bodyPr wrap="none" rtlCol="0" anchor="ctr">
              <a:noAutofit/>
            </a:bodyPr>
            <a:lstStyle/>
            <a:p>
              <a:pPr algn="l"/>
              <a:r>
                <a:rPr lang="en-US" sz="1228" dirty="0">
                  <a:solidFill>
                    <a:schemeClr val="tx1"/>
                  </a:solidFill>
                </a:rPr>
                <a:t>&lt;TIMESLOT&gt;</a:t>
              </a:r>
            </a:p>
          </p:txBody>
        </p:sp>
        <p:sp>
          <p:nvSpPr>
            <p:cNvPr id="127" name="Responsible" hidden="1">
              <a:extLst>
                <a:ext uri="{FF2B5EF4-FFF2-40B4-BE49-F238E27FC236}">
                  <a16:creationId xmlns:a16="http://schemas.microsoft.com/office/drawing/2014/main" id="{9FB5169A-C25A-4901-BBBE-3CC4833D1192}"/>
                </a:ext>
              </a:extLst>
            </p:cNvPr>
            <p:cNvSpPr txBox="1">
              <a:spLocks/>
            </p:cNvSpPr>
            <p:nvPr/>
          </p:nvSpPr>
          <p:spPr>
            <a:xfrm>
              <a:off x="4892413" y="3225440"/>
              <a:ext cx="1404580" cy="407120"/>
            </a:xfrm>
            <a:prstGeom prst="rect">
              <a:avLst/>
            </a:prstGeom>
            <a:noFill/>
          </p:spPr>
          <p:txBody>
            <a:bodyPr wrap="none" rtlCol="0" anchor="ctr">
              <a:noAutofit/>
            </a:bodyPr>
            <a:lstStyle/>
            <a:p>
              <a:pPr algn="l"/>
              <a:r>
                <a:rPr lang="en-US" sz="1228" dirty="0">
                  <a:solidFill>
                    <a:schemeClr val="tx1"/>
                  </a:solidFill>
                </a:rPr>
                <a:t>&lt;RESPONSIBLE&gt;</a:t>
              </a:r>
            </a:p>
          </p:txBody>
        </p:sp>
        <p:sp>
          <p:nvSpPr>
            <p:cNvPr id="128" name="Duration" hidden="1">
              <a:extLst>
                <a:ext uri="{FF2B5EF4-FFF2-40B4-BE49-F238E27FC236}">
                  <a16:creationId xmlns:a16="http://schemas.microsoft.com/office/drawing/2014/main" id="{FD1E3C5D-6353-49A6-BE35-2CE758C72039}"/>
                </a:ext>
              </a:extLst>
            </p:cNvPr>
            <p:cNvSpPr txBox="1">
              <a:spLocks/>
            </p:cNvSpPr>
            <p:nvPr/>
          </p:nvSpPr>
          <p:spPr>
            <a:xfrm>
              <a:off x="8310816" y="3225440"/>
              <a:ext cx="1112536" cy="407120"/>
            </a:xfrm>
            <a:prstGeom prst="rect">
              <a:avLst/>
            </a:prstGeom>
            <a:noFill/>
          </p:spPr>
          <p:txBody>
            <a:bodyPr wrap="none" rtlCol="0" anchor="ctr">
              <a:noAutofit/>
            </a:bodyPr>
            <a:lstStyle/>
            <a:p>
              <a:pPr algn="l"/>
              <a:r>
                <a:rPr lang="en-US" sz="1228" dirty="0">
                  <a:solidFill>
                    <a:schemeClr val="tx1"/>
                  </a:solidFill>
                </a:rPr>
                <a:t>&lt;DURATION&gt;</a:t>
              </a:r>
            </a:p>
          </p:txBody>
        </p:sp>
      </p:grpSp>
      <p:sp>
        <p:nvSpPr>
          <p:cNvPr id="38" name="Date Placeholder 7">
            <a:extLst>
              <a:ext uri="{FF2B5EF4-FFF2-40B4-BE49-F238E27FC236}">
                <a16:creationId xmlns:a16="http://schemas.microsoft.com/office/drawing/2014/main" id="{32444945-3CA4-4523-A529-3C13115D5A54}"/>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39" name="Footer Placeholder 8">
            <a:extLst>
              <a:ext uri="{FF2B5EF4-FFF2-40B4-BE49-F238E27FC236}">
                <a16:creationId xmlns:a16="http://schemas.microsoft.com/office/drawing/2014/main" id="{9452F1A9-83A5-43BE-B9A6-E3105098605C}"/>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40" name="Slide Number Placeholder 9">
            <a:extLst>
              <a:ext uri="{FF2B5EF4-FFF2-40B4-BE49-F238E27FC236}">
                <a16:creationId xmlns:a16="http://schemas.microsoft.com/office/drawing/2014/main" id="{FC39B9F2-43A5-42CE-A29B-07D4274319D3}"/>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594791750"/>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1463"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P Divider 1">
    <p:bg>
      <p:bgPr>
        <a:solidFill>
          <a:srgbClr val="9DD4CF"/>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17C26124-1E8D-4391-A090-AE4AD9A76F9D}"/>
              </a:ext>
            </a:extLst>
          </p:cNvPr>
          <p:cNvSpPr>
            <a:spLocks/>
          </p:cNvSpPr>
          <p:nvPr/>
        </p:nvSpPr>
        <p:spPr bwMode="gray">
          <a:xfrm>
            <a:off x="0" y="1681719"/>
            <a:ext cx="937321" cy="1491344"/>
          </a:xfrm>
          <a:custGeom>
            <a:avLst/>
            <a:gdLst>
              <a:gd name="connsiteX0" fmla="*/ 0 w 745672"/>
              <a:gd name="connsiteY0" fmla="*/ 0 h 1491344"/>
              <a:gd name="connsiteX1" fmla="*/ 745672 w 745672"/>
              <a:gd name="connsiteY1" fmla="*/ 745672 h 1491344"/>
              <a:gd name="connsiteX2" fmla="*/ 0 w 745672"/>
              <a:gd name="connsiteY2" fmla="*/ 1491344 h 1491344"/>
              <a:gd name="connsiteX3" fmla="*/ 0 w 745672"/>
              <a:gd name="connsiteY3" fmla="*/ 0 h 1491344"/>
            </a:gdLst>
            <a:ahLst/>
            <a:cxnLst>
              <a:cxn ang="0">
                <a:pos x="connsiteX0" y="connsiteY0"/>
              </a:cxn>
              <a:cxn ang="0">
                <a:pos x="connsiteX1" y="connsiteY1"/>
              </a:cxn>
              <a:cxn ang="0">
                <a:pos x="connsiteX2" y="connsiteY2"/>
              </a:cxn>
              <a:cxn ang="0">
                <a:pos x="connsiteX3" y="connsiteY3"/>
              </a:cxn>
            </a:cxnLst>
            <a:rect l="l" t="t" r="r" b="b"/>
            <a:pathLst>
              <a:path w="745672" h="1491344">
                <a:moveTo>
                  <a:pt x="0" y="0"/>
                </a:moveTo>
                <a:cubicBezTo>
                  <a:pt x="411823" y="0"/>
                  <a:pt x="745672" y="333849"/>
                  <a:pt x="745672" y="745672"/>
                </a:cubicBezTo>
                <a:cubicBezTo>
                  <a:pt x="745672" y="1157495"/>
                  <a:pt x="411823" y="1491344"/>
                  <a:pt x="0" y="1491344"/>
                </a:cubicBezTo>
                <a:lnTo>
                  <a:pt x="0" y="0"/>
                </a:lnTo>
                <a:close/>
              </a:path>
            </a:pathLst>
          </a:custGeom>
          <a:solidFill>
            <a:srgbClr val="0097A9"/>
          </a:solidFill>
          <a:ln w="19050" algn="ctr">
            <a:noFill/>
            <a:miter lim="800000"/>
            <a:headEnd/>
            <a:tailEnd/>
          </a:ln>
        </p:spPr>
        <p:txBody>
          <a:bodyPr wrap="square" lIns="88900" tIns="88900" rIns="88900" bIns="88900" rtlCol="0" anchor="ctr">
            <a:noAutofit/>
          </a:bodyPr>
          <a:lstStyle/>
          <a:p>
            <a:pPr algn="ctr">
              <a:lnSpc>
                <a:spcPct val="106000"/>
              </a:lnSpc>
              <a:buFont typeface="Wingdings 2" pitchFamily="18" charset="2"/>
              <a:buNone/>
            </a:pPr>
            <a:endParaRPr lang="fr-FR" sz="1600" b="1" dirty="0">
              <a:solidFill>
                <a:srgbClr val="26890D"/>
              </a:solidFill>
            </a:endParaRPr>
          </a:p>
        </p:txBody>
      </p:sp>
      <p:grpSp>
        <p:nvGrpSpPr>
          <p:cNvPr id="27" name="SP Agenda Subsection" hidden="1">
            <a:extLst>
              <a:ext uri="{FF2B5EF4-FFF2-40B4-BE49-F238E27FC236}">
                <a16:creationId xmlns:a16="http://schemas.microsoft.com/office/drawing/2014/main" id="{2F3399A0-C135-4DCC-9192-16A6B77C0B73}"/>
              </a:ext>
            </a:extLst>
          </p:cNvPr>
          <p:cNvGrpSpPr/>
          <p:nvPr/>
        </p:nvGrpSpPr>
        <p:grpSpPr>
          <a:xfrm>
            <a:off x="1012581" y="4098563"/>
            <a:ext cx="11503272" cy="485186"/>
            <a:chOff x="805543" y="3360517"/>
            <a:chExt cx="10468172" cy="485186"/>
          </a:xfrm>
        </p:grpSpPr>
        <p:sp>
          <p:nvSpPr>
            <p:cNvPr id="28" name="Rectangle: Rounded Corners 27" hidden="1">
              <a:extLst>
                <a:ext uri="{FF2B5EF4-FFF2-40B4-BE49-F238E27FC236}">
                  <a16:creationId xmlns:a16="http://schemas.microsoft.com/office/drawing/2014/main" id="{5484F5E1-936F-4A6E-A9D4-5F4CF6C425BC}"/>
                </a:ext>
              </a:extLst>
            </p:cNvPr>
            <p:cNvSpPr/>
            <p:nvPr/>
          </p:nvSpPr>
          <p:spPr bwMode="gray">
            <a:xfrm>
              <a:off x="805543" y="3360517"/>
              <a:ext cx="9985459" cy="485186"/>
            </a:xfrm>
            <a:prstGeom prst="roundRect">
              <a:avLst>
                <a:gd name="adj" fmla="val 50000"/>
              </a:avLst>
            </a:prstGeom>
            <a:solidFill>
              <a:srgbClr val="0097A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200" b="1" dirty="0">
                <a:solidFill>
                  <a:schemeClr val="bg1"/>
                </a:solidFill>
              </a:endParaRPr>
            </a:p>
          </p:txBody>
        </p:sp>
        <p:sp>
          <p:nvSpPr>
            <p:cNvPr id="29" name="Rectangle: Rounded Corners 28" hidden="1">
              <a:extLst>
                <a:ext uri="{FF2B5EF4-FFF2-40B4-BE49-F238E27FC236}">
                  <a16:creationId xmlns:a16="http://schemas.microsoft.com/office/drawing/2014/main" id="{C3F9EB79-0516-4C7A-B567-64E277542F4C}"/>
                </a:ext>
              </a:extLst>
            </p:cNvPr>
            <p:cNvSpPr/>
            <p:nvPr/>
          </p:nvSpPr>
          <p:spPr bwMode="gray">
            <a:xfrm>
              <a:off x="10308289" y="3360517"/>
              <a:ext cx="965426" cy="485186"/>
            </a:xfrm>
            <a:prstGeom prst="roundRect">
              <a:avLst>
                <a:gd name="adj" fmla="val 50000"/>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fr-FR" sz="1200" b="1" dirty="0">
                <a:solidFill>
                  <a:schemeClr val="bg1"/>
                </a:solidFill>
              </a:endParaRPr>
            </a:p>
          </p:txBody>
        </p:sp>
        <p:sp>
          <p:nvSpPr>
            <p:cNvPr id="30" name="Section Title" hidden="1">
              <a:extLst>
                <a:ext uri="{FF2B5EF4-FFF2-40B4-BE49-F238E27FC236}">
                  <a16:creationId xmlns:a16="http://schemas.microsoft.com/office/drawing/2014/main" id="{E7997F8B-79E9-4ADF-BC52-1643663A4BCE}"/>
                </a:ext>
              </a:extLst>
            </p:cNvPr>
            <p:cNvSpPr txBox="1">
              <a:spLocks/>
            </p:cNvSpPr>
            <p:nvPr/>
          </p:nvSpPr>
          <p:spPr>
            <a:xfrm>
              <a:off x="1660309" y="3394787"/>
              <a:ext cx="8330263" cy="407120"/>
            </a:xfrm>
            <a:prstGeom prst="rect">
              <a:avLst/>
            </a:prstGeom>
            <a:noFill/>
          </p:spPr>
          <p:txBody>
            <a:bodyPr wrap="square" lIns="0" rtlCol="0" anchor="ctr">
              <a:noAutofit/>
            </a:bodyPr>
            <a:lstStyle/>
            <a:p>
              <a:pPr defTabSz="8186152">
                <a:tabLst>
                  <a:tab pos="8342078" algn="l"/>
                </a:tabLst>
              </a:pPr>
              <a:r>
                <a:rPr lang="en-US" sz="2000" b="0" dirty="0">
                  <a:solidFill>
                    <a:schemeClr val="tx1"/>
                  </a:solidFill>
                </a:rPr>
                <a:t>&lt;TEXT&gt;</a:t>
              </a:r>
            </a:p>
          </p:txBody>
        </p:sp>
        <p:sp>
          <p:nvSpPr>
            <p:cNvPr id="31" name="Slide Number" hidden="1">
              <a:extLst>
                <a:ext uri="{FF2B5EF4-FFF2-40B4-BE49-F238E27FC236}">
                  <a16:creationId xmlns:a16="http://schemas.microsoft.com/office/drawing/2014/main" id="{82043C9A-CCFB-4571-A382-24BCE828DCC2}"/>
                </a:ext>
              </a:extLst>
            </p:cNvPr>
            <p:cNvSpPr txBox="1">
              <a:spLocks/>
            </p:cNvSpPr>
            <p:nvPr/>
          </p:nvSpPr>
          <p:spPr>
            <a:xfrm flipH="1">
              <a:off x="10438543" y="3426104"/>
              <a:ext cx="672049" cy="344487"/>
            </a:xfrm>
            <a:prstGeom prst="rect">
              <a:avLst/>
            </a:prstGeom>
            <a:noFill/>
          </p:spPr>
          <p:txBody>
            <a:bodyPr wrap="none" lIns="0" tIns="0" rIns="0" bIns="0" rtlCol="0" anchor="ctr">
              <a:noAutofit/>
            </a:bodyPr>
            <a:lstStyle/>
            <a:p>
              <a:pPr algn="r"/>
              <a:r>
                <a:rPr lang="en-US" sz="2400" b="0" dirty="0">
                  <a:solidFill>
                    <a:schemeClr val="tx1"/>
                  </a:solidFill>
                </a:rPr>
                <a:t>&lt;P&gt;</a:t>
              </a:r>
            </a:p>
          </p:txBody>
        </p:sp>
        <p:sp>
          <p:nvSpPr>
            <p:cNvPr id="32" name="Graphic 9" hidden="1">
              <a:extLst>
                <a:ext uri="{FF2B5EF4-FFF2-40B4-BE49-F238E27FC236}">
                  <a16:creationId xmlns:a16="http://schemas.microsoft.com/office/drawing/2014/main" id="{215B09D0-38EE-42A4-98E8-5C378FE317C6}"/>
                </a:ext>
              </a:extLst>
            </p:cNvPr>
            <p:cNvSpPr>
              <a:spLocks/>
            </p:cNvSpPr>
            <p:nvPr/>
          </p:nvSpPr>
          <p:spPr>
            <a:xfrm>
              <a:off x="1081407" y="3502339"/>
              <a:ext cx="270711" cy="192017"/>
            </a:xfrm>
            <a:custGeom>
              <a:avLst/>
              <a:gdLst>
                <a:gd name="connsiteX0" fmla="*/ 736516 w 857147"/>
                <a:gd name="connsiteY0" fmla="*/ 152031 h 607980"/>
                <a:gd name="connsiteX1" fmla="*/ 594974 w 857147"/>
                <a:gd name="connsiteY1" fmla="*/ 25444 h 607980"/>
                <a:gd name="connsiteX2" fmla="*/ 527251 w 857147"/>
                <a:gd name="connsiteY2" fmla="*/ -274 h 607980"/>
                <a:gd name="connsiteX3" fmla="*/ 101103 w 857147"/>
                <a:gd name="connsiteY3" fmla="*/ -274 h 607980"/>
                <a:gd name="connsiteX4" fmla="*/ -624 w 857147"/>
                <a:gd name="connsiteY4" fmla="*/ 101453 h 607980"/>
                <a:gd name="connsiteX5" fmla="*/ -624 w 857147"/>
                <a:gd name="connsiteY5" fmla="*/ 101644 h 607980"/>
                <a:gd name="connsiteX6" fmla="*/ -624 w 857147"/>
                <a:gd name="connsiteY6" fmla="*/ 505980 h 607980"/>
                <a:gd name="connsiteX7" fmla="*/ 101103 w 857147"/>
                <a:gd name="connsiteY7" fmla="*/ 607707 h 607980"/>
                <a:gd name="connsiteX8" fmla="*/ 527251 w 857147"/>
                <a:gd name="connsiteY8" fmla="*/ 607707 h 607980"/>
                <a:gd name="connsiteX9" fmla="*/ 594974 w 857147"/>
                <a:gd name="connsiteY9" fmla="*/ 581894 h 607980"/>
                <a:gd name="connsiteX10" fmla="*/ 736516 w 857147"/>
                <a:gd name="connsiteY10" fmla="*/ 455783 h 607980"/>
                <a:gd name="connsiteX11" fmla="*/ 822241 w 857147"/>
                <a:gd name="connsiteY11" fmla="*/ 379583 h 607980"/>
                <a:gd name="connsiteX12" fmla="*/ 830899 w 857147"/>
                <a:gd name="connsiteY12" fmla="*/ 235841 h 607980"/>
                <a:gd name="connsiteX13" fmla="*/ 822241 w 857147"/>
                <a:gd name="connsiteY13" fmla="*/ 227183 h 60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147" h="607980">
                  <a:moveTo>
                    <a:pt x="736516" y="152031"/>
                  </a:moveTo>
                  <a:lnTo>
                    <a:pt x="594974" y="25444"/>
                  </a:lnTo>
                  <a:cubicBezTo>
                    <a:pt x="576305" y="8870"/>
                    <a:pt x="552216" y="-274"/>
                    <a:pt x="527251" y="-274"/>
                  </a:cubicBezTo>
                  <a:lnTo>
                    <a:pt x="101103" y="-274"/>
                  </a:lnTo>
                  <a:cubicBezTo>
                    <a:pt x="44924" y="-274"/>
                    <a:pt x="-624" y="45275"/>
                    <a:pt x="-624" y="101453"/>
                  </a:cubicBezTo>
                  <a:cubicBezTo>
                    <a:pt x="-624" y="101520"/>
                    <a:pt x="-624" y="101577"/>
                    <a:pt x="-624" y="101644"/>
                  </a:cubicBezTo>
                  <a:lnTo>
                    <a:pt x="-624" y="505980"/>
                  </a:lnTo>
                  <a:cubicBezTo>
                    <a:pt x="-624" y="562158"/>
                    <a:pt x="44924" y="607707"/>
                    <a:pt x="101103" y="607707"/>
                  </a:cubicBezTo>
                  <a:lnTo>
                    <a:pt x="527251" y="607707"/>
                  </a:lnTo>
                  <a:cubicBezTo>
                    <a:pt x="552226" y="607669"/>
                    <a:pt x="576314" y="598487"/>
                    <a:pt x="594974" y="581894"/>
                  </a:cubicBezTo>
                  <a:lnTo>
                    <a:pt x="736516" y="455783"/>
                  </a:lnTo>
                  <a:lnTo>
                    <a:pt x="822241" y="379583"/>
                  </a:lnTo>
                  <a:cubicBezTo>
                    <a:pt x="864322" y="342283"/>
                    <a:pt x="868199" y="277932"/>
                    <a:pt x="830899" y="235841"/>
                  </a:cubicBezTo>
                  <a:cubicBezTo>
                    <a:pt x="828194" y="232784"/>
                    <a:pt x="825298" y="229898"/>
                    <a:pt x="822241" y="227183"/>
                  </a:cubicBezTo>
                  <a:close/>
                </a:path>
              </a:pathLst>
            </a:custGeom>
            <a:solidFill>
              <a:schemeClr val="bg1"/>
            </a:solidFill>
            <a:ln w="19050" cap="flat">
              <a:noFill/>
              <a:prstDash val="solid"/>
              <a:miter/>
            </a:ln>
          </p:spPr>
          <p:txBody>
            <a:bodyPr rtlCol="0" anchor="ctr"/>
            <a:lstStyle/>
            <a:p>
              <a:endParaRPr lang="fr-FR" sz="1400"/>
            </a:p>
          </p:txBody>
        </p:sp>
      </p:grpSp>
      <p:grpSp>
        <p:nvGrpSpPr>
          <p:cNvPr id="33" name="SP Agenda Section" hidden="1">
            <a:extLst>
              <a:ext uri="{FF2B5EF4-FFF2-40B4-BE49-F238E27FC236}">
                <a16:creationId xmlns:a16="http://schemas.microsoft.com/office/drawing/2014/main" id="{837AF3CA-B8B3-4F43-A3EE-5C584C78E219}"/>
              </a:ext>
            </a:extLst>
          </p:cNvPr>
          <p:cNvGrpSpPr>
            <a:grpSpLocks/>
          </p:cNvGrpSpPr>
          <p:nvPr/>
        </p:nvGrpSpPr>
        <p:grpSpPr>
          <a:xfrm>
            <a:off x="1347374" y="1705461"/>
            <a:ext cx="11168481" cy="2150603"/>
            <a:chOff x="1788139" y="1105382"/>
            <a:chExt cx="9824128" cy="2150603"/>
          </a:xfrm>
        </p:grpSpPr>
        <p:sp>
          <p:nvSpPr>
            <p:cNvPr id="34" name="Section Title" hidden="1">
              <a:extLst>
                <a:ext uri="{FF2B5EF4-FFF2-40B4-BE49-F238E27FC236}">
                  <a16:creationId xmlns:a16="http://schemas.microsoft.com/office/drawing/2014/main" id="{DFD63EB6-3C4D-4BA8-8A21-4013E774113F}"/>
                </a:ext>
              </a:extLst>
            </p:cNvPr>
            <p:cNvSpPr txBox="1">
              <a:spLocks/>
            </p:cNvSpPr>
            <p:nvPr/>
          </p:nvSpPr>
          <p:spPr>
            <a:xfrm>
              <a:off x="1797664" y="2085631"/>
              <a:ext cx="9814603" cy="1170354"/>
            </a:xfrm>
            <a:prstGeom prst="rect">
              <a:avLst/>
            </a:prstGeom>
            <a:noFill/>
          </p:spPr>
          <p:txBody>
            <a:bodyPr wrap="square" lIns="0" rtlCol="0" anchor="t">
              <a:normAutofit/>
            </a:bodyPr>
            <a:lstStyle/>
            <a:p>
              <a:pPr defTabSz="8186152">
                <a:tabLst>
                  <a:tab pos="8342078" algn="l"/>
                </a:tabLst>
              </a:pPr>
              <a:r>
                <a:rPr lang="en-US" sz="3200" b="1" dirty="0">
                  <a:solidFill>
                    <a:schemeClr val="tx1"/>
                  </a:solidFill>
                </a:rPr>
                <a:t>&lt;TEXT&gt;</a:t>
              </a:r>
            </a:p>
          </p:txBody>
        </p:sp>
        <p:sp>
          <p:nvSpPr>
            <p:cNvPr id="35" name="Section Number" hidden="1">
              <a:extLst>
                <a:ext uri="{FF2B5EF4-FFF2-40B4-BE49-F238E27FC236}">
                  <a16:creationId xmlns:a16="http://schemas.microsoft.com/office/drawing/2014/main" id="{48144A82-D0DA-48BF-93AB-FFE954612912}"/>
                </a:ext>
              </a:extLst>
            </p:cNvPr>
            <p:cNvSpPr txBox="1">
              <a:spLocks/>
            </p:cNvSpPr>
            <p:nvPr/>
          </p:nvSpPr>
          <p:spPr>
            <a:xfrm>
              <a:off x="1788139" y="1105382"/>
              <a:ext cx="1614536" cy="687643"/>
            </a:xfrm>
            <a:prstGeom prst="rect">
              <a:avLst/>
            </a:prstGeom>
            <a:noFill/>
          </p:spPr>
          <p:txBody>
            <a:bodyPr wrap="none" lIns="0" rtlCol="0" anchor="ctr">
              <a:noAutofit/>
            </a:bodyPr>
            <a:lstStyle/>
            <a:p>
              <a:pPr algn="l"/>
              <a:r>
                <a:rPr lang="en-US" sz="6000" b="1" dirty="0">
                  <a:solidFill>
                    <a:schemeClr val="tx1"/>
                  </a:solidFill>
                </a:rPr>
                <a:t>&lt;N&gt;</a:t>
              </a:r>
            </a:p>
          </p:txBody>
        </p:sp>
      </p:grpSp>
      <p:sp>
        <p:nvSpPr>
          <p:cNvPr id="12" name="Date Placeholder 7">
            <a:extLst>
              <a:ext uri="{FF2B5EF4-FFF2-40B4-BE49-F238E27FC236}">
                <a16:creationId xmlns:a16="http://schemas.microsoft.com/office/drawing/2014/main" id="{7F7262BE-0046-498F-9B30-790E290A18E0}"/>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13" name="Footer Placeholder 8">
            <a:extLst>
              <a:ext uri="{FF2B5EF4-FFF2-40B4-BE49-F238E27FC236}">
                <a16:creationId xmlns:a16="http://schemas.microsoft.com/office/drawing/2014/main" id="{83A1E229-E799-412F-A5A2-4E28081D5971}"/>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14" name="Slide Number Placeholder 9">
            <a:extLst>
              <a:ext uri="{FF2B5EF4-FFF2-40B4-BE49-F238E27FC236}">
                <a16:creationId xmlns:a16="http://schemas.microsoft.com/office/drawing/2014/main" id="{4D763B76-7921-419A-8DF2-9D54C5FBF03A}"/>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73060916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146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Divider - Deloitte white">
    <p:bg bwMode="gray">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FEED857-63BB-4D9D-B816-999B7FF0BA3F}"/>
              </a:ext>
            </a:extLst>
          </p:cNvPr>
          <p:cNvSpPr>
            <a:spLocks noGrp="1"/>
          </p:cNvSpPr>
          <p:nvPr>
            <p:ph type="pic" sz="quarter" idx="10"/>
          </p:nvPr>
        </p:nvSpPr>
        <p:spPr>
          <a:xfrm>
            <a:off x="1" y="1"/>
            <a:ext cx="13439775" cy="7559675"/>
          </a:xfrm>
        </p:spPr>
        <p:txBody>
          <a:bodyPr/>
          <a:lstStyle/>
          <a:p>
            <a:r>
              <a:rPr lang="en-US"/>
              <a:t>Click icon to add picture</a:t>
            </a:r>
            <a:endParaRPr lang="fr-FR"/>
          </a:p>
        </p:txBody>
      </p:sp>
      <p:sp>
        <p:nvSpPr>
          <p:cNvPr id="2" name="Title 1"/>
          <p:cNvSpPr>
            <a:spLocks noGrp="1"/>
          </p:cNvSpPr>
          <p:nvPr>
            <p:ph type="title"/>
          </p:nvPr>
        </p:nvSpPr>
        <p:spPr bwMode="gray">
          <a:xfrm>
            <a:off x="552991" y="280398"/>
            <a:ext cx="11619805" cy="729574"/>
          </a:xfrm>
        </p:spPr>
        <p:txBody>
          <a:bodyPr anchor="b"/>
          <a:lstStyle>
            <a:lvl1pPr>
              <a:lnSpc>
                <a:spcPct val="95000"/>
              </a:lnSpc>
              <a:defRPr sz="32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52991" y="1090550"/>
            <a:ext cx="11619805" cy="1726811"/>
          </a:xfrm>
        </p:spPr>
        <p:txBody>
          <a:bodyPr lIns="0" tIns="0" rIns="0" bIns="0">
            <a:noAutofit/>
          </a:bodyPr>
          <a:lstStyle>
            <a:lvl1pPr marL="0" indent="0">
              <a:lnSpc>
                <a:spcPct val="95000"/>
              </a:lnSpc>
              <a:spcAft>
                <a:spcPts val="0"/>
              </a:spcAft>
              <a:buNone/>
              <a:defRPr sz="3200">
                <a:solidFill>
                  <a:schemeClr val="tx1"/>
                </a:solidFill>
                <a:latin typeface="+mn-lt"/>
                <a:cs typeface="Calibri" panose="020F0502020204030204" pitchFamily="34" charset="0"/>
              </a:defRPr>
            </a:lvl1pPr>
            <a:lvl2pPr marL="589294" indent="0">
              <a:buNone/>
              <a:defRPr sz="2578">
                <a:solidFill>
                  <a:schemeClr val="tx1">
                    <a:tint val="75000"/>
                  </a:schemeClr>
                </a:solidFill>
              </a:defRPr>
            </a:lvl2pPr>
            <a:lvl3pPr marL="1178588" indent="0">
              <a:buNone/>
              <a:defRPr sz="2320">
                <a:solidFill>
                  <a:schemeClr val="tx1">
                    <a:tint val="75000"/>
                  </a:schemeClr>
                </a:solidFill>
              </a:defRPr>
            </a:lvl3pPr>
            <a:lvl4pPr marL="1767882" indent="0">
              <a:buNone/>
              <a:defRPr sz="2062">
                <a:solidFill>
                  <a:schemeClr val="tx1">
                    <a:tint val="75000"/>
                  </a:schemeClr>
                </a:solidFill>
              </a:defRPr>
            </a:lvl4pPr>
            <a:lvl5pPr marL="2357176" indent="0">
              <a:buNone/>
              <a:defRPr sz="2062">
                <a:solidFill>
                  <a:schemeClr val="tx1">
                    <a:tint val="75000"/>
                  </a:schemeClr>
                </a:solidFill>
              </a:defRPr>
            </a:lvl5pPr>
            <a:lvl6pPr marL="2946470" indent="0">
              <a:buNone/>
              <a:defRPr sz="2062">
                <a:solidFill>
                  <a:schemeClr val="tx1">
                    <a:tint val="75000"/>
                  </a:schemeClr>
                </a:solidFill>
              </a:defRPr>
            </a:lvl6pPr>
            <a:lvl7pPr marL="3535764" indent="0">
              <a:buNone/>
              <a:defRPr sz="2062">
                <a:solidFill>
                  <a:schemeClr val="tx1">
                    <a:tint val="75000"/>
                  </a:schemeClr>
                </a:solidFill>
              </a:defRPr>
            </a:lvl7pPr>
            <a:lvl8pPr marL="4125058" indent="0">
              <a:buNone/>
              <a:defRPr sz="2062">
                <a:solidFill>
                  <a:schemeClr val="tx1">
                    <a:tint val="75000"/>
                  </a:schemeClr>
                </a:solidFill>
              </a:defRPr>
            </a:lvl8pPr>
            <a:lvl9pPr marL="4714352" indent="0">
              <a:buNone/>
              <a:defRPr sz="2062">
                <a:solidFill>
                  <a:schemeClr val="tx1">
                    <a:tint val="75000"/>
                  </a:schemeClr>
                </a:solidFill>
              </a:defRPr>
            </a:lvl9pPr>
          </a:lstStyle>
          <a:p>
            <a:pPr lvl="0"/>
            <a:r>
              <a:rPr lang="en-US" noProof="0"/>
              <a:t>Click to edit Master text styles</a:t>
            </a:r>
          </a:p>
        </p:txBody>
      </p:sp>
      <p:sp>
        <p:nvSpPr>
          <p:cNvPr id="7" name="Date Placeholder 7">
            <a:extLst>
              <a:ext uri="{FF2B5EF4-FFF2-40B4-BE49-F238E27FC236}">
                <a16:creationId xmlns:a16="http://schemas.microsoft.com/office/drawing/2014/main" id="{65157939-548B-4915-86E8-E80B6FA221C3}"/>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8" name="Footer Placeholder 8">
            <a:extLst>
              <a:ext uri="{FF2B5EF4-FFF2-40B4-BE49-F238E27FC236}">
                <a16:creationId xmlns:a16="http://schemas.microsoft.com/office/drawing/2014/main" id="{B27E5292-9E6C-47AF-827C-D64AEBA6033E}"/>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9" name="Slide Number Placeholder 9">
            <a:extLst>
              <a:ext uri="{FF2B5EF4-FFF2-40B4-BE49-F238E27FC236}">
                <a16:creationId xmlns:a16="http://schemas.microsoft.com/office/drawing/2014/main" id="{CEBDC2BA-D778-4D35-90CE-7B2BBF1211B2}"/>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3366252748"/>
      </p:ext>
    </p:extLst>
  </p:cSld>
  <p:clrMapOvr>
    <a:masterClrMapping/>
  </p:clrMapOvr>
  <p:transition>
    <p:fade/>
  </p:transition>
  <p:extLst>
    <p:ext uri="{DCECCB84-F9BA-43D5-87BE-67443E8EF086}">
      <p15:sldGuideLst xmlns:p15="http://schemas.microsoft.com/office/powerpoint/2012/main">
        <p15:guide id="1" orient="horz" pos="23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ivider - Deloitte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52991" y="1880187"/>
            <a:ext cx="11619805" cy="1755329"/>
          </a:xfr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52991" y="3779839"/>
            <a:ext cx="11619805" cy="1726811"/>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589294" indent="0">
              <a:buNone/>
              <a:defRPr sz="2578">
                <a:solidFill>
                  <a:schemeClr val="tx1">
                    <a:tint val="75000"/>
                  </a:schemeClr>
                </a:solidFill>
              </a:defRPr>
            </a:lvl2pPr>
            <a:lvl3pPr marL="1178588" indent="0">
              <a:buNone/>
              <a:defRPr sz="2320">
                <a:solidFill>
                  <a:schemeClr val="tx1">
                    <a:tint val="75000"/>
                  </a:schemeClr>
                </a:solidFill>
              </a:defRPr>
            </a:lvl3pPr>
            <a:lvl4pPr marL="1767882" indent="0">
              <a:buNone/>
              <a:defRPr sz="2062">
                <a:solidFill>
                  <a:schemeClr val="tx1">
                    <a:tint val="75000"/>
                  </a:schemeClr>
                </a:solidFill>
              </a:defRPr>
            </a:lvl4pPr>
            <a:lvl5pPr marL="2357176" indent="0">
              <a:buNone/>
              <a:defRPr sz="2062">
                <a:solidFill>
                  <a:schemeClr val="tx1">
                    <a:tint val="75000"/>
                  </a:schemeClr>
                </a:solidFill>
              </a:defRPr>
            </a:lvl5pPr>
            <a:lvl6pPr marL="2946470" indent="0">
              <a:buNone/>
              <a:defRPr sz="2062">
                <a:solidFill>
                  <a:schemeClr val="tx1">
                    <a:tint val="75000"/>
                  </a:schemeClr>
                </a:solidFill>
              </a:defRPr>
            </a:lvl6pPr>
            <a:lvl7pPr marL="3535764" indent="0">
              <a:buNone/>
              <a:defRPr sz="2062">
                <a:solidFill>
                  <a:schemeClr val="tx1">
                    <a:tint val="75000"/>
                  </a:schemeClr>
                </a:solidFill>
              </a:defRPr>
            </a:lvl7pPr>
            <a:lvl8pPr marL="4125058" indent="0">
              <a:buNone/>
              <a:defRPr sz="2062">
                <a:solidFill>
                  <a:schemeClr val="tx1">
                    <a:tint val="75000"/>
                  </a:schemeClr>
                </a:solidFill>
              </a:defRPr>
            </a:lvl8pPr>
            <a:lvl9pPr marL="4714352" indent="0">
              <a:buNone/>
              <a:defRPr sz="2062">
                <a:solidFill>
                  <a:schemeClr val="tx1">
                    <a:tint val="75000"/>
                  </a:schemeClr>
                </a:solidFill>
              </a:defRPr>
            </a:lvl9pPr>
          </a:lstStyle>
          <a:p>
            <a:pPr lvl="0"/>
            <a:r>
              <a:rPr lang="en-US" noProof="0"/>
              <a:t>Click to edit Master text styles</a:t>
            </a:r>
          </a:p>
        </p:txBody>
      </p:sp>
      <p:sp>
        <p:nvSpPr>
          <p:cNvPr id="7" name="Date Placeholder 7">
            <a:extLst>
              <a:ext uri="{FF2B5EF4-FFF2-40B4-BE49-F238E27FC236}">
                <a16:creationId xmlns:a16="http://schemas.microsoft.com/office/drawing/2014/main" id="{A5DC8085-AD7E-4F96-8518-6DFA931B2397}"/>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8" name="Footer Placeholder 8">
            <a:extLst>
              <a:ext uri="{FF2B5EF4-FFF2-40B4-BE49-F238E27FC236}">
                <a16:creationId xmlns:a16="http://schemas.microsoft.com/office/drawing/2014/main" id="{4334B87F-AD2E-4CF0-AA69-D6E93B02558A}"/>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9" name="Slide Number Placeholder 9">
            <a:extLst>
              <a:ext uri="{FF2B5EF4-FFF2-40B4-BE49-F238E27FC236}">
                <a16:creationId xmlns:a16="http://schemas.microsoft.com/office/drawing/2014/main" id="{F35CBCED-A830-464E-9593-CD13F02FAD51}"/>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93116467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38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Divider - Deloitte white">
    <p:bg bwMode="gray">
      <p:bgPr>
        <a:solidFill>
          <a:srgbClr val="00ABA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52991" y="1880187"/>
            <a:ext cx="11619805" cy="1755329"/>
          </a:xfr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52991" y="3779839"/>
            <a:ext cx="11619805" cy="1726811"/>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589294" indent="0">
              <a:buNone/>
              <a:defRPr sz="2578">
                <a:solidFill>
                  <a:schemeClr val="tx1">
                    <a:tint val="75000"/>
                  </a:schemeClr>
                </a:solidFill>
              </a:defRPr>
            </a:lvl2pPr>
            <a:lvl3pPr marL="1178588" indent="0">
              <a:buNone/>
              <a:defRPr sz="2320">
                <a:solidFill>
                  <a:schemeClr val="tx1">
                    <a:tint val="75000"/>
                  </a:schemeClr>
                </a:solidFill>
              </a:defRPr>
            </a:lvl3pPr>
            <a:lvl4pPr marL="1767882" indent="0">
              <a:buNone/>
              <a:defRPr sz="2062">
                <a:solidFill>
                  <a:schemeClr val="tx1">
                    <a:tint val="75000"/>
                  </a:schemeClr>
                </a:solidFill>
              </a:defRPr>
            </a:lvl4pPr>
            <a:lvl5pPr marL="2357176" indent="0">
              <a:buNone/>
              <a:defRPr sz="2062">
                <a:solidFill>
                  <a:schemeClr val="tx1">
                    <a:tint val="75000"/>
                  </a:schemeClr>
                </a:solidFill>
              </a:defRPr>
            </a:lvl5pPr>
            <a:lvl6pPr marL="2946470" indent="0">
              <a:buNone/>
              <a:defRPr sz="2062">
                <a:solidFill>
                  <a:schemeClr val="tx1">
                    <a:tint val="75000"/>
                  </a:schemeClr>
                </a:solidFill>
              </a:defRPr>
            </a:lvl6pPr>
            <a:lvl7pPr marL="3535764" indent="0">
              <a:buNone/>
              <a:defRPr sz="2062">
                <a:solidFill>
                  <a:schemeClr val="tx1">
                    <a:tint val="75000"/>
                  </a:schemeClr>
                </a:solidFill>
              </a:defRPr>
            </a:lvl7pPr>
            <a:lvl8pPr marL="4125058" indent="0">
              <a:buNone/>
              <a:defRPr sz="2062">
                <a:solidFill>
                  <a:schemeClr val="tx1">
                    <a:tint val="75000"/>
                  </a:schemeClr>
                </a:solidFill>
              </a:defRPr>
            </a:lvl8pPr>
            <a:lvl9pPr marL="4714352" indent="0">
              <a:buNone/>
              <a:defRPr sz="2062">
                <a:solidFill>
                  <a:schemeClr val="tx1">
                    <a:tint val="75000"/>
                  </a:schemeClr>
                </a:solidFill>
              </a:defRPr>
            </a:lvl9pPr>
          </a:lstStyle>
          <a:p>
            <a:pPr lvl="0"/>
            <a:r>
              <a:rPr lang="en-US" noProof="0"/>
              <a:t>Click to edit Master text styles</a:t>
            </a:r>
          </a:p>
        </p:txBody>
      </p:sp>
      <p:sp>
        <p:nvSpPr>
          <p:cNvPr id="7" name="Date Placeholder 7">
            <a:extLst>
              <a:ext uri="{FF2B5EF4-FFF2-40B4-BE49-F238E27FC236}">
                <a16:creationId xmlns:a16="http://schemas.microsoft.com/office/drawing/2014/main" id="{12B2C9AA-2955-451E-BD3B-D359DD5E535F}"/>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8" name="Footer Placeholder 8">
            <a:extLst>
              <a:ext uri="{FF2B5EF4-FFF2-40B4-BE49-F238E27FC236}">
                <a16:creationId xmlns:a16="http://schemas.microsoft.com/office/drawing/2014/main" id="{E9524602-F893-4843-9ED2-DDCD10CF9305}"/>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9" name="Slide Number Placeholder 9">
            <a:extLst>
              <a:ext uri="{FF2B5EF4-FFF2-40B4-BE49-F238E27FC236}">
                <a16:creationId xmlns:a16="http://schemas.microsoft.com/office/drawing/2014/main" id="{6B3340F5-01B8-4F20-B9BB-59132F36331D}"/>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39177405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Divider - Deloitte white">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52991" y="1880187"/>
            <a:ext cx="11619805" cy="1755329"/>
          </a:xfr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52991" y="3779839"/>
            <a:ext cx="11619805" cy="1726811"/>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589294" indent="0">
              <a:buNone/>
              <a:defRPr sz="2578">
                <a:solidFill>
                  <a:schemeClr val="tx1">
                    <a:tint val="75000"/>
                  </a:schemeClr>
                </a:solidFill>
              </a:defRPr>
            </a:lvl2pPr>
            <a:lvl3pPr marL="1178588" indent="0">
              <a:buNone/>
              <a:defRPr sz="2320">
                <a:solidFill>
                  <a:schemeClr val="tx1">
                    <a:tint val="75000"/>
                  </a:schemeClr>
                </a:solidFill>
              </a:defRPr>
            </a:lvl3pPr>
            <a:lvl4pPr marL="1767882" indent="0">
              <a:buNone/>
              <a:defRPr sz="2062">
                <a:solidFill>
                  <a:schemeClr val="tx1">
                    <a:tint val="75000"/>
                  </a:schemeClr>
                </a:solidFill>
              </a:defRPr>
            </a:lvl4pPr>
            <a:lvl5pPr marL="2357176" indent="0">
              <a:buNone/>
              <a:defRPr sz="2062">
                <a:solidFill>
                  <a:schemeClr val="tx1">
                    <a:tint val="75000"/>
                  </a:schemeClr>
                </a:solidFill>
              </a:defRPr>
            </a:lvl5pPr>
            <a:lvl6pPr marL="2946470" indent="0">
              <a:buNone/>
              <a:defRPr sz="2062">
                <a:solidFill>
                  <a:schemeClr val="tx1">
                    <a:tint val="75000"/>
                  </a:schemeClr>
                </a:solidFill>
              </a:defRPr>
            </a:lvl6pPr>
            <a:lvl7pPr marL="3535764" indent="0">
              <a:buNone/>
              <a:defRPr sz="2062">
                <a:solidFill>
                  <a:schemeClr val="tx1">
                    <a:tint val="75000"/>
                  </a:schemeClr>
                </a:solidFill>
              </a:defRPr>
            </a:lvl7pPr>
            <a:lvl8pPr marL="4125058" indent="0">
              <a:buNone/>
              <a:defRPr sz="2062">
                <a:solidFill>
                  <a:schemeClr val="tx1">
                    <a:tint val="75000"/>
                  </a:schemeClr>
                </a:solidFill>
              </a:defRPr>
            </a:lvl8pPr>
            <a:lvl9pPr marL="4714352" indent="0">
              <a:buNone/>
              <a:defRPr sz="2062">
                <a:solidFill>
                  <a:schemeClr val="tx1">
                    <a:tint val="75000"/>
                  </a:schemeClr>
                </a:solidFill>
              </a:defRPr>
            </a:lvl9pPr>
          </a:lstStyle>
          <a:p>
            <a:pPr lvl="0"/>
            <a:r>
              <a:rPr lang="en-US" noProof="0"/>
              <a:t>Click to edit Master text styles</a:t>
            </a:r>
          </a:p>
        </p:txBody>
      </p:sp>
      <p:sp>
        <p:nvSpPr>
          <p:cNvPr id="7" name="Date Placeholder 7">
            <a:extLst>
              <a:ext uri="{FF2B5EF4-FFF2-40B4-BE49-F238E27FC236}">
                <a16:creationId xmlns:a16="http://schemas.microsoft.com/office/drawing/2014/main" id="{25D396C3-8E52-46B1-8AE0-76470C6F10BC}"/>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8" name="Footer Placeholder 8">
            <a:extLst>
              <a:ext uri="{FF2B5EF4-FFF2-40B4-BE49-F238E27FC236}">
                <a16:creationId xmlns:a16="http://schemas.microsoft.com/office/drawing/2014/main" id="{DD08C36C-A583-41A8-9C2A-71522C66BB3E}"/>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9" name="Slide Number Placeholder 9">
            <a:extLst>
              <a:ext uri="{FF2B5EF4-FFF2-40B4-BE49-F238E27FC236}">
                <a16:creationId xmlns:a16="http://schemas.microsoft.com/office/drawing/2014/main" id="{EFB51428-15F0-4F94-A324-10306BF049F8}"/>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215035603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38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52993" y="1795424"/>
            <a:ext cx="10226828" cy="5239275"/>
          </a:xfrm>
          <a:prstGeom prst="rect">
            <a:avLst/>
          </a:prstGeom>
        </p:spPr>
        <p:txBody>
          <a:bodyPr>
            <a:normAutofit/>
          </a:bodyPr>
          <a:lstStyle>
            <a:lvl1pPr>
              <a:spcBef>
                <a:spcPts val="4640"/>
              </a:spcBef>
              <a:defRPr sz="3600">
                <a:solidFill>
                  <a:schemeClr val="tx1"/>
                </a:solidFill>
              </a:defRPr>
            </a:lvl1pPr>
            <a:lvl2pPr marL="589294" indent="-589294">
              <a:defRPr sz="3867">
                <a:solidFill>
                  <a:schemeClr val="bg2"/>
                </a:solidFill>
              </a:defRPr>
            </a:lvl2pPr>
            <a:lvl3pPr>
              <a:defRPr sz="3867">
                <a:solidFill>
                  <a:schemeClr val="bg2"/>
                </a:solidFill>
              </a:defRPr>
            </a:lvl3pPr>
            <a:lvl4pPr>
              <a:defRPr sz="3867">
                <a:solidFill>
                  <a:schemeClr val="bg2"/>
                </a:solidFill>
              </a:defRPr>
            </a:lvl4pPr>
            <a:lvl5pPr>
              <a:defRPr sz="3867">
                <a:solidFill>
                  <a:schemeClr val="bg2"/>
                </a:solidFill>
              </a:defRPr>
            </a:lvl5pPr>
          </a:lstStyle>
          <a:p>
            <a:pPr lvl="0"/>
            <a:r>
              <a:rPr lang="en-US" noProof="0"/>
              <a:t>Click to edit Master text styles</a:t>
            </a:r>
          </a:p>
        </p:txBody>
      </p:sp>
      <p:sp>
        <p:nvSpPr>
          <p:cNvPr id="7" name="Date Placeholder 7">
            <a:extLst>
              <a:ext uri="{FF2B5EF4-FFF2-40B4-BE49-F238E27FC236}">
                <a16:creationId xmlns:a16="http://schemas.microsoft.com/office/drawing/2014/main" id="{89B43755-E2AA-4294-8D6C-0D72941FFD70}"/>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8" name="Footer Placeholder 8">
            <a:extLst>
              <a:ext uri="{FF2B5EF4-FFF2-40B4-BE49-F238E27FC236}">
                <a16:creationId xmlns:a16="http://schemas.microsoft.com/office/drawing/2014/main" id="{E98FE35F-A961-47AA-9433-EE84B82B89FE}"/>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9" name="Slide Number Placeholder 9">
            <a:extLst>
              <a:ext uri="{FF2B5EF4-FFF2-40B4-BE49-F238E27FC236}">
                <a16:creationId xmlns:a16="http://schemas.microsoft.com/office/drawing/2014/main" id="{CB3379E0-B07E-420A-A7C0-9388479070E4}"/>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164239138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769254" y="447463"/>
            <a:ext cx="3091148" cy="1132915"/>
          </a:xfrm>
        </p:spPr>
        <p:txBody>
          <a:bodyPr>
            <a:normAutofit/>
          </a:bodyPr>
          <a:lstStyle>
            <a:lvl1pPr>
              <a:spcBef>
                <a:spcPts val="238"/>
              </a:spcBef>
              <a:defRPr sz="1200">
                <a:solidFill>
                  <a:schemeClr val="tx1"/>
                </a:solidFill>
              </a:defRPr>
            </a:lvl1pPr>
            <a:lvl2pPr>
              <a:defRPr sz="1249">
                <a:solidFill>
                  <a:schemeClr val="tx2"/>
                </a:solidFill>
              </a:defRPr>
            </a:lvl2pPr>
            <a:lvl3pPr>
              <a:defRPr sz="1249">
                <a:solidFill>
                  <a:schemeClr val="tx2"/>
                </a:solidFill>
              </a:defRPr>
            </a:lvl3pPr>
            <a:lvl4pPr>
              <a:defRPr sz="1189">
                <a:solidFill>
                  <a:schemeClr val="tx2"/>
                </a:solidFill>
              </a:defRPr>
            </a:lvl4pPr>
            <a:lvl5pPr>
              <a:defRPr sz="1189">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552990" y="1874172"/>
            <a:ext cx="3049364" cy="5133298"/>
          </a:xfrm>
        </p:spPr>
        <p:txBody>
          <a:bodyPr>
            <a:normAutofit/>
          </a:bodyPr>
          <a:lstStyle>
            <a:lvl1pPr>
              <a:spcBef>
                <a:spcPts val="0"/>
              </a:spcBef>
              <a:spcAft>
                <a:spcPts val="714"/>
              </a:spcAft>
              <a:defRPr sz="1200"/>
            </a:lvl1pPr>
            <a:lvl2pPr>
              <a:spcBef>
                <a:spcPts val="357"/>
              </a:spcBef>
              <a:defRPr/>
            </a:lvl2pPr>
            <a:lvl3pPr>
              <a:spcBef>
                <a:spcPts val="357"/>
              </a:spcBef>
              <a:defRPr/>
            </a:lvl3pPr>
            <a:lvl4pPr>
              <a:spcBef>
                <a:spcPts val="357"/>
              </a:spcBef>
              <a:defRPr/>
            </a:lvl4pPr>
            <a:lvl5pPr>
              <a:spcBef>
                <a:spcPts val="357"/>
              </a:spcBef>
              <a:defRPr/>
            </a:lvl5pPr>
          </a:lstStyle>
          <a:p>
            <a:pPr lvl="0"/>
            <a:r>
              <a:rPr lang="en-US"/>
              <a:t>Click to edit Master text styles</a:t>
            </a:r>
          </a:p>
        </p:txBody>
      </p:sp>
      <p:sp>
        <p:nvSpPr>
          <p:cNvPr id="9" name="Text Placeholder 8"/>
          <p:cNvSpPr>
            <a:spLocks noGrp="1"/>
          </p:cNvSpPr>
          <p:nvPr>
            <p:ph type="body" sz="quarter" idx="12"/>
          </p:nvPr>
        </p:nvSpPr>
        <p:spPr>
          <a:xfrm>
            <a:off x="4167266" y="1874169"/>
            <a:ext cx="8693137" cy="5134280"/>
          </a:xfrm>
        </p:spPr>
        <p:txBody>
          <a:bodyPr>
            <a:normAutofit/>
          </a:bodyPr>
          <a:lstStyle>
            <a:lvl1pPr>
              <a:spcBef>
                <a:spcPts val="0"/>
              </a:spcBef>
              <a:spcAft>
                <a:spcPts val="1200"/>
              </a:spcAft>
              <a:defRPr sz="1200"/>
            </a:lvl1pPr>
            <a:lvl2pPr>
              <a:spcBef>
                <a:spcPts val="0"/>
              </a:spcBef>
              <a:spcAft>
                <a:spcPts val="1200"/>
              </a:spcAft>
              <a:defRPr sz="1200"/>
            </a:lvl2pPr>
            <a:lvl3pPr>
              <a:spcBef>
                <a:spcPts val="0"/>
              </a:spcBef>
              <a:spcAft>
                <a:spcPts val="1200"/>
              </a:spcAft>
              <a:defRPr sz="1200"/>
            </a:lvl3pPr>
            <a:lvl4pPr>
              <a:spcBef>
                <a:spcPts val="0"/>
              </a:spcBef>
              <a:spcAft>
                <a:spcPts val="1200"/>
              </a:spcAft>
              <a:defRPr sz="1200"/>
            </a:lvl4pPr>
            <a:lvl5pPr>
              <a:spcBef>
                <a:spcPts val="0"/>
              </a:spcBef>
              <a:spcAft>
                <a:spcPts val="12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a:extLst>
              <a:ext uri="{FF2B5EF4-FFF2-40B4-BE49-F238E27FC236}">
                <a16:creationId xmlns:a16="http://schemas.microsoft.com/office/drawing/2014/main" id="{72BEB744-5149-417C-BD34-E606A7432724}"/>
              </a:ext>
            </a:extLst>
          </p:cNvPr>
          <p:cNvGrpSpPr>
            <a:grpSpLocks noChangeAspect="1"/>
          </p:cNvGrpSpPr>
          <p:nvPr/>
        </p:nvGrpSpPr>
        <p:grpSpPr>
          <a:xfrm>
            <a:off x="475141" y="377999"/>
            <a:ext cx="2528713" cy="382438"/>
            <a:chOff x="398463" y="404813"/>
            <a:chExt cx="1627187" cy="307976"/>
          </a:xfrm>
          <a:solidFill>
            <a:schemeClr val="tx1"/>
          </a:solidFill>
        </p:grpSpPr>
        <p:sp>
          <p:nvSpPr>
            <p:cNvPr id="17" name="Oval 5">
              <a:extLst>
                <a:ext uri="{FF2B5EF4-FFF2-40B4-BE49-F238E27FC236}">
                  <a16:creationId xmlns:a16="http://schemas.microsoft.com/office/drawing/2014/main" id="{8E059066-77C8-4F52-87EE-27DC3A5C59D8}"/>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6">
              <a:extLst>
                <a:ext uri="{FF2B5EF4-FFF2-40B4-BE49-F238E27FC236}">
                  <a16:creationId xmlns:a16="http://schemas.microsoft.com/office/drawing/2014/main" id="{0AE66270-8066-46EA-BB67-FD911F284AA9}"/>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9" name="Rectangle 7">
              <a:extLst>
                <a:ext uri="{FF2B5EF4-FFF2-40B4-BE49-F238E27FC236}">
                  <a16:creationId xmlns:a16="http://schemas.microsoft.com/office/drawing/2014/main" id="{863FE964-DEE5-4A91-9BDC-3D851F67D77C}"/>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1" name="Freeform 8">
              <a:extLst>
                <a:ext uri="{FF2B5EF4-FFF2-40B4-BE49-F238E27FC236}">
                  <a16:creationId xmlns:a16="http://schemas.microsoft.com/office/drawing/2014/main" id="{D379331D-0D61-47A2-B269-FBB652C6A0B3}"/>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2" name="Rectangle 9">
              <a:extLst>
                <a:ext uri="{FF2B5EF4-FFF2-40B4-BE49-F238E27FC236}">
                  <a16:creationId xmlns:a16="http://schemas.microsoft.com/office/drawing/2014/main" id="{78E62A42-9DAE-4274-B918-3B076B708BFC}"/>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3" name="Rectangle 10">
              <a:extLst>
                <a:ext uri="{FF2B5EF4-FFF2-40B4-BE49-F238E27FC236}">
                  <a16:creationId xmlns:a16="http://schemas.microsoft.com/office/drawing/2014/main" id="{B404A3E9-9E29-4ABC-AA21-378637C653C3}"/>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4" name="Freeform 11">
              <a:extLst>
                <a:ext uri="{FF2B5EF4-FFF2-40B4-BE49-F238E27FC236}">
                  <a16:creationId xmlns:a16="http://schemas.microsoft.com/office/drawing/2014/main" id="{3711DE3C-E7AE-4B9E-8F76-549C58F552B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5" name="Freeform 12">
              <a:extLst>
                <a:ext uri="{FF2B5EF4-FFF2-40B4-BE49-F238E27FC236}">
                  <a16:creationId xmlns:a16="http://schemas.microsoft.com/office/drawing/2014/main" id="{8E205525-08D8-4A2D-AA9A-731AAA948A4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6" name="Freeform 13">
              <a:extLst>
                <a:ext uri="{FF2B5EF4-FFF2-40B4-BE49-F238E27FC236}">
                  <a16:creationId xmlns:a16="http://schemas.microsoft.com/office/drawing/2014/main" id="{DD47C0C3-2523-4927-9D2D-1561AB52A1A8}"/>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7" name="Freeform 14">
              <a:extLst>
                <a:ext uri="{FF2B5EF4-FFF2-40B4-BE49-F238E27FC236}">
                  <a16:creationId xmlns:a16="http://schemas.microsoft.com/office/drawing/2014/main" id="{F5F5D726-C114-4AC4-B1B2-08ED48139B07}"/>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
        <p:nvSpPr>
          <p:cNvPr id="23" name="Date Placeholder 7">
            <a:extLst>
              <a:ext uri="{FF2B5EF4-FFF2-40B4-BE49-F238E27FC236}">
                <a16:creationId xmlns:a16="http://schemas.microsoft.com/office/drawing/2014/main" id="{F31A6CCF-CE6B-4550-87D8-8CFD9B062DEB}"/>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a:p>
        </p:txBody>
      </p:sp>
      <p:sp>
        <p:nvSpPr>
          <p:cNvPr id="24" name="Footer Placeholder 8">
            <a:extLst>
              <a:ext uri="{FF2B5EF4-FFF2-40B4-BE49-F238E27FC236}">
                <a16:creationId xmlns:a16="http://schemas.microsoft.com/office/drawing/2014/main" id="{5396BDF3-15E8-4984-B49C-BE940EADFAAE}"/>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p>
        </p:txBody>
      </p:sp>
      <p:sp>
        <p:nvSpPr>
          <p:cNvPr id="25" name="Slide Number Placeholder 9">
            <a:extLst>
              <a:ext uri="{FF2B5EF4-FFF2-40B4-BE49-F238E27FC236}">
                <a16:creationId xmlns:a16="http://schemas.microsoft.com/office/drawing/2014/main" id="{0F0BCC92-97A7-4D6D-BA76-AD6CA47D0E6A}"/>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184140820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6"/>
            </p:custDataLst>
            <p:extLst>
              <p:ext uri="{D42A27DB-BD31-4B8C-83A1-F6EECF244321}">
                <p14:modId xmlns:p14="http://schemas.microsoft.com/office/powerpoint/2010/main" val="2208982150"/>
              </p:ext>
            </p:extLst>
          </p:nvPr>
        </p:nvGraphicFramePr>
        <p:xfrm>
          <a:off x="2334" y="1753"/>
          <a:ext cx="2333" cy="1749"/>
        </p:xfrm>
        <a:graphic>
          <a:graphicData uri="http://schemas.openxmlformats.org/presentationml/2006/ole">
            <mc:AlternateContent xmlns:mc="http://schemas.openxmlformats.org/markup-compatibility/2006">
              <mc:Choice xmlns:v="urn:schemas-microsoft-com:vml" Requires="v">
                <p:oleObj name="think-cell Slide" r:id="rId37" imgW="270" imgH="270" progId="TCLayout.ActiveDocument.1">
                  <p:embed/>
                </p:oleObj>
              </mc:Choice>
              <mc:Fallback>
                <p:oleObj name="think-cell Slide" r:id="rId37" imgW="270" imgH="270" progId="TCLayout.ActiveDocument.1">
                  <p:embed/>
                  <p:pic>
                    <p:nvPicPr>
                      <p:cNvPr id="4" name="Object 3" hidden="1"/>
                      <p:cNvPicPr/>
                      <p:nvPr/>
                    </p:nvPicPr>
                    <p:blipFill>
                      <a:blip r:embed="rId38"/>
                      <a:stretch>
                        <a:fillRect/>
                      </a:stretch>
                    </p:blipFill>
                    <p:spPr>
                      <a:xfrm>
                        <a:off x="2334" y="1753"/>
                        <a:ext cx="2333" cy="1749"/>
                      </a:xfrm>
                      <a:prstGeom prst="rect">
                        <a:avLst/>
                      </a:prstGeom>
                    </p:spPr>
                  </p:pic>
                </p:oleObj>
              </mc:Fallback>
            </mc:AlternateContent>
          </a:graphicData>
        </a:graphic>
      </p:graphicFrame>
      <p:sp>
        <p:nvSpPr>
          <p:cNvPr id="2" name="Title Placeholder 1"/>
          <p:cNvSpPr>
            <a:spLocks noGrp="1"/>
          </p:cNvSpPr>
          <p:nvPr>
            <p:ph type="title"/>
          </p:nvPr>
        </p:nvSpPr>
        <p:spPr bwMode="gray">
          <a:xfrm>
            <a:off x="552992" y="349987"/>
            <a:ext cx="12333794" cy="341519"/>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552991" y="1835673"/>
            <a:ext cx="12333794" cy="5199026"/>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Date Placeholder 7">
            <a:extLst>
              <a:ext uri="{FF2B5EF4-FFF2-40B4-BE49-F238E27FC236}">
                <a16:creationId xmlns:a16="http://schemas.microsoft.com/office/drawing/2014/main" id="{6873F673-CCD8-4174-9958-C48EBAB3703A}"/>
              </a:ext>
            </a:extLst>
          </p:cNvPr>
          <p:cNvSpPr>
            <a:spLocks noGrp="1"/>
          </p:cNvSpPr>
          <p:nvPr>
            <p:ph type="dt" sz="half" idx="2"/>
          </p:nvPr>
        </p:nvSpPr>
        <p:spPr>
          <a:xfrm>
            <a:off x="6983551" y="7140779"/>
            <a:ext cx="53976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buSzPct val="100000"/>
              <a:buFont typeface="Arial"/>
              <a:buNone/>
            </a:pPr>
            <a:endParaRPr lang="fr-FR" dirty="0"/>
          </a:p>
        </p:txBody>
      </p:sp>
      <p:sp>
        <p:nvSpPr>
          <p:cNvPr id="9" name="Footer Placeholder 8">
            <a:extLst>
              <a:ext uri="{FF2B5EF4-FFF2-40B4-BE49-F238E27FC236}">
                <a16:creationId xmlns:a16="http://schemas.microsoft.com/office/drawing/2014/main" id="{931BFF00-B7A8-477C-8B70-815B9A5636C7}"/>
              </a:ext>
            </a:extLst>
          </p:cNvPr>
          <p:cNvSpPr>
            <a:spLocks noGrp="1"/>
          </p:cNvSpPr>
          <p:nvPr>
            <p:ph type="ftr" sz="quarter" idx="3"/>
          </p:nvPr>
        </p:nvSpPr>
        <p:spPr>
          <a:xfrm>
            <a:off x="552990" y="7140779"/>
            <a:ext cx="5903237" cy="138499"/>
          </a:xfrm>
          <a:prstGeom prst="rect">
            <a:avLst/>
          </a:prstGeom>
          <a:noFill/>
        </p:spPr>
        <p:txBody>
          <a:bodyPr wrap="square" lIns="0" tIns="0" rIns="0" bIns="0" rtlCol="0">
            <a:spAutoFit/>
          </a:bodyPr>
          <a:lstStyle>
            <a:lvl1pPr>
              <a:defRPr lang="fr-FR" sz="900">
                <a:latin typeface="Calibri" panose="020F0502020204030204" pitchFamily="34" charset="0"/>
                <a:cs typeface="Calibri" panose="020F0502020204030204" pitchFamily="34" charset="0"/>
              </a:defRPr>
            </a:lvl1pPr>
          </a:lstStyle>
          <a:p>
            <a:pPr>
              <a:spcBef>
                <a:spcPts val="774"/>
              </a:spcBef>
              <a:buSzPct val="100000"/>
            </a:pPr>
            <a:r>
              <a:rPr lang="pt-BR"/>
              <a:t>© 2023 Deloitte SAS - Confidential Document</a:t>
            </a:r>
            <a:endParaRPr lang="pt-BR" dirty="0"/>
          </a:p>
        </p:txBody>
      </p:sp>
      <p:sp>
        <p:nvSpPr>
          <p:cNvPr id="10" name="Slide Number Placeholder 9">
            <a:extLst>
              <a:ext uri="{FF2B5EF4-FFF2-40B4-BE49-F238E27FC236}">
                <a16:creationId xmlns:a16="http://schemas.microsoft.com/office/drawing/2014/main" id="{52FCEA60-5AF3-4A1A-9D78-B7DB55C6E245}"/>
              </a:ext>
            </a:extLst>
          </p:cNvPr>
          <p:cNvSpPr>
            <a:spLocks noGrp="1"/>
          </p:cNvSpPr>
          <p:nvPr>
            <p:ph type="sldNum" sz="quarter" idx="4"/>
          </p:nvPr>
        </p:nvSpPr>
        <p:spPr>
          <a:xfrm>
            <a:off x="12547294" y="7140779"/>
            <a:ext cx="339493" cy="138499"/>
          </a:xfrm>
          <a:prstGeom prst="rect">
            <a:avLst/>
          </a:prstGeom>
          <a:noFill/>
        </p:spPr>
        <p:txBody>
          <a:bodyPr wrap="square" lIns="0" tIns="0" rIns="0" bIns="0" rtlCol="0">
            <a:spAutoFit/>
          </a:bodyPr>
          <a:lstStyle>
            <a:lvl1pPr algn="r">
              <a:defRPr lang="fr-FR" sz="900" smtClean="0">
                <a:latin typeface="Calibri" panose="020F0502020204030204" pitchFamily="34" charset="0"/>
                <a:cs typeface="Calibri" panose="020F0502020204030204" pitchFamily="34" charset="0"/>
              </a:defRPr>
            </a:lvl1pPr>
          </a:lstStyle>
          <a:p>
            <a:pPr>
              <a:spcBef>
                <a:spcPts val="774"/>
              </a:spcBef>
              <a:buSzPct val="100000"/>
            </a:pPr>
            <a:fld id="{8CEAD05E-2714-4B34-B50B-B68BE1D7F5D9}" type="slidenum">
              <a:rPr lang="fr-FR" smtClean="0"/>
              <a:pPr>
                <a:spcBef>
                  <a:spcPts val="774"/>
                </a:spcBef>
                <a:buSzPct val="100000"/>
              </a:pPr>
              <a:t>‹#›</a:t>
            </a:fld>
            <a:endParaRPr lang="fr-FR"/>
          </a:p>
        </p:txBody>
      </p:sp>
    </p:spTree>
    <p:extLst>
      <p:ext uri="{BB962C8B-B14F-4D97-AF65-F5344CB8AC3E}">
        <p14:creationId xmlns:p14="http://schemas.microsoft.com/office/powerpoint/2010/main" val="793854995"/>
      </p:ext>
    </p:extLst>
  </p:cSld>
  <p:clrMap bg1="lt1" tx1="dk1" bg2="lt2" tx2="dk2" accent1="accent1" accent2="accent2" accent3="accent3" accent4="accent4" accent5="accent5" accent6="accent6" hlink="hlink" folHlink="folHlink"/>
  <p:sldLayoutIdLst>
    <p:sldLayoutId id="2147483801" r:id="rId1"/>
    <p:sldLayoutId id="2147483809" r:id="rId2"/>
    <p:sldLayoutId id="2147483761" r:id="rId3"/>
    <p:sldLayoutId id="2147483808" r:id="rId4"/>
    <p:sldLayoutId id="2147483805" r:id="rId5"/>
    <p:sldLayoutId id="2147483806" r:id="rId6"/>
    <p:sldLayoutId id="2147483807"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 id="2147483780" r:id="rId26"/>
    <p:sldLayoutId id="2147483810" r:id="rId27"/>
    <p:sldLayoutId id="2147483781" r:id="rId28"/>
    <p:sldLayoutId id="2147483782" r:id="rId29"/>
    <p:sldLayoutId id="2147483783" r:id="rId30"/>
    <p:sldLayoutId id="2147483784" r:id="rId31"/>
    <p:sldLayoutId id="2147483811" r:id="rId32"/>
    <p:sldLayoutId id="2147483812" r:id="rId33"/>
    <p:sldLayoutId id="2147483813" r:id="rId34"/>
  </p:sldLayoutIdLst>
  <p:transition>
    <p:fade/>
  </p:transition>
  <p:hf sldNum="0" hdr="0" dt="0"/>
  <p:txStyles>
    <p:titleStyle>
      <a:lvl1pPr algn="l" defTabSz="1178588" rtl="0" eaLnBrk="1" latinLnBrk="0" hangingPunct="1">
        <a:spcBef>
          <a:spcPct val="0"/>
        </a:spcBef>
        <a:buNone/>
        <a:defRPr sz="2200" b="0" kern="1200">
          <a:solidFill>
            <a:schemeClr val="tx1"/>
          </a:solidFill>
          <a:latin typeface="+mn-lt"/>
          <a:ea typeface="+mj-ea"/>
          <a:cs typeface="Calibri Light" panose="020F0302020204030204" pitchFamily="34" charset="0"/>
        </a:defRPr>
      </a:lvl1pPr>
    </p:titleStyle>
    <p:bodyStyle>
      <a:lvl1pPr marL="0" indent="0" algn="l" defTabSz="1178588" rtl="0" eaLnBrk="1" latinLnBrk="0" hangingPunct="1">
        <a:spcBef>
          <a:spcPts val="0"/>
        </a:spcBef>
        <a:spcAft>
          <a:spcPts val="1289"/>
        </a:spcAft>
        <a:buSzPct val="100000"/>
        <a:buFont typeface="Arial" panose="020B0604020202020204" pitchFamily="34" charset="0"/>
        <a:buNone/>
        <a:defRPr sz="1400" b="0" kern="1200">
          <a:solidFill>
            <a:schemeClr val="tx1"/>
          </a:solidFill>
          <a:latin typeface="+mn-lt"/>
          <a:ea typeface="+mn-ea"/>
          <a:cs typeface="Calibri Light" panose="020F0302020204030204" pitchFamily="34" charset="0"/>
        </a:defRPr>
      </a:lvl1pPr>
      <a:lvl2pPr marL="0" indent="0" algn="l" defTabSz="1178588" rtl="0" eaLnBrk="1" latinLnBrk="0" hangingPunct="1">
        <a:spcBef>
          <a:spcPts val="0"/>
        </a:spcBef>
        <a:spcAft>
          <a:spcPts val="1289"/>
        </a:spcAft>
        <a:buClrTx/>
        <a:buSzPct val="100000"/>
        <a:buFont typeface="Arial"/>
        <a:buNone/>
        <a:defRPr lang="en-US" sz="1400" b="1" kern="1200" dirty="0" smtClean="0">
          <a:solidFill>
            <a:schemeClr val="tx1"/>
          </a:solidFill>
          <a:latin typeface="+mj-lt"/>
          <a:ea typeface="+mn-ea"/>
          <a:cs typeface="Calibri Light" panose="020F0302020204030204" pitchFamily="34" charset="0"/>
        </a:defRPr>
      </a:lvl2pPr>
      <a:lvl3pPr marL="227366" indent="-227366" algn="l" defTabSz="1178588" rtl="0" eaLnBrk="1" latinLnBrk="0" hangingPunct="1">
        <a:spcBef>
          <a:spcPts val="0"/>
        </a:spcBef>
        <a:spcAft>
          <a:spcPts val="1289"/>
        </a:spcAft>
        <a:buClrTx/>
        <a:buSzPct val="100000"/>
        <a:buFont typeface="Arial" panose="020B0604020202020204" pitchFamily="34" charset="0"/>
        <a:buChar char="•"/>
        <a:defRPr lang="en-US" sz="1400" kern="1200" dirty="0" smtClean="0">
          <a:solidFill>
            <a:schemeClr val="tx1"/>
          </a:solidFill>
          <a:latin typeface="+mn-lt"/>
          <a:ea typeface="+mn-ea"/>
          <a:cs typeface="Calibri Light" panose="020F0302020204030204" pitchFamily="34" charset="0"/>
        </a:defRPr>
      </a:lvl3pPr>
      <a:lvl4pPr marL="459371" indent="-227366" algn="l" defTabSz="1178588" rtl="0" eaLnBrk="1" latinLnBrk="0" hangingPunct="1">
        <a:spcBef>
          <a:spcPts val="0"/>
        </a:spcBef>
        <a:spcAft>
          <a:spcPts val="1289"/>
        </a:spcAft>
        <a:buClrTx/>
        <a:buSzPct val="100000"/>
        <a:buFont typeface="Verdana" panose="020B0604030504040204" pitchFamily="34" charset="0"/>
        <a:buChar char="−"/>
        <a:defRPr lang="en-US" sz="1400" kern="1200" baseline="0" dirty="0" smtClean="0">
          <a:solidFill>
            <a:schemeClr val="tx1"/>
          </a:solidFill>
          <a:latin typeface="+mn-lt"/>
          <a:ea typeface="+mn-ea"/>
          <a:cs typeface="Calibri Light" panose="020F0302020204030204" pitchFamily="34" charset="0"/>
        </a:defRPr>
      </a:lvl4pPr>
      <a:lvl5pPr marL="686736" indent="-227366" algn="l" defTabSz="1029219" rtl="0" eaLnBrk="1" latinLnBrk="0" hangingPunct="1">
        <a:spcBef>
          <a:spcPts val="0"/>
        </a:spcBef>
        <a:spcAft>
          <a:spcPts val="1289"/>
        </a:spcAft>
        <a:buClrTx/>
        <a:buSzPct val="100000"/>
        <a:buFont typeface="Verdana" panose="020B0604030504040204" pitchFamily="34" charset="0"/>
        <a:buChar char="−"/>
        <a:tabLst/>
        <a:defRPr lang="en-US" sz="1400" kern="1200" baseline="0" dirty="0" smtClean="0">
          <a:solidFill>
            <a:schemeClr val="tx1"/>
          </a:solidFill>
          <a:latin typeface="+mn-lt"/>
          <a:ea typeface="+mn-ea"/>
          <a:cs typeface="Calibri Light" panose="020F0302020204030204" pitchFamily="34" charset="0"/>
        </a:defRPr>
      </a:lvl5pPr>
      <a:lvl6pPr marL="686736" indent="-227366" algn="l" defTabSz="1178588" rtl="0" eaLnBrk="1" latinLnBrk="0" hangingPunct="1">
        <a:spcBef>
          <a:spcPts val="0"/>
        </a:spcBef>
        <a:spcAft>
          <a:spcPts val="1289"/>
        </a:spcAft>
        <a:buFont typeface="Verdana" panose="020B0604030504040204" pitchFamily="34" charset="0"/>
        <a:buChar char="−"/>
        <a:defRPr sz="1547" kern="1200" baseline="0">
          <a:solidFill>
            <a:schemeClr val="tx1"/>
          </a:solidFill>
          <a:latin typeface="+mn-lt"/>
          <a:ea typeface="+mn-ea"/>
          <a:cs typeface="+mn-cs"/>
        </a:defRPr>
      </a:lvl6pPr>
      <a:lvl7pPr marL="686736" indent="-227366" algn="l" defTabSz="1178588" rtl="0" eaLnBrk="1" latinLnBrk="0" hangingPunct="1">
        <a:spcBef>
          <a:spcPts val="0"/>
        </a:spcBef>
        <a:spcAft>
          <a:spcPts val="1289"/>
        </a:spcAft>
        <a:buFont typeface="Verdana" panose="020B0604030504040204" pitchFamily="34" charset="0"/>
        <a:buChar char="−"/>
        <a:defRPr sz="1547" kern="1200">
          <a:solidFill>
            <a:schemeClr val="tx1"/>
          </a:solidFill>
          <a:latin typeface="+mn-lt"/>
          <a:ea typeface="+mn-ea"/>
          <a:cs typeface="+mn-cs"/>
        </a:defRPr>
      </a:lvl7pPr>
      <a:lvl8pPr marL="686736" indent="-227366" algn="l" defTabSz="1178588" rtl="0" eaLnBrk="1" latinLnBrk="0" hangingPunct="1">
        <a:spcBef>
          <a:spcPts val="0"/>
        </a:spcBef>
        <a:spcAft>
          <a:spcPts val="1289"/>
        </a:spcAft>
        <a:buFont typeface="Verdana" panose="020B0604030504040204" pitchFamily="34" charset="0"/>
        <a:buChar char="−"/>
        <a:defRPr sz="1547" kern="1200" baseline="0">
          <a:solidFill>
            <a:schemeClr val="tx1"/>
          </a:solidFill>
          <a:latin typeface="+mn-lt"/>
          <a:ea typeface="+mn-ea"/>
          <a:cs typeface="+mn-cs"/>
        </a:defRPr>
      </a:lvl8pPr>
      <a:lvl9pPr marL="686736" indent="-227366" algn="l" defTabSz="1178588" rtl="0" eaLnBrk="1" latinLnBrk="0" hangingPunct="1">
        <a:spcBef>
          <a:spcPts val="0"/>
        </a:spcBef>
        <a:spcAft>
          <a:spcPts val="1289"/>
        </a:spcAft>
        <a:buFont typeface="Verdana" panose="020B0604030504040204" pitchFamily="34" charset="0"/>
        <a:buChar char="−"/>
        <a:defRPr sz="1547" kern="1200" baseline="0">
          <a:solidFill>
            <a:schemeClr val="tx1"/>
          </a:solidFill>
          <a:latin typeface="+mn-lt"/>
          <a:ea typeface="+mn-ea"/>
          <a:cs typeface="+mn-cs"/>
        </a:defRPr>
      </a:lvl9pPr>
    </p:bodyStyle>
    <p:otherStyle>
      <a:defPPr>
        <a:defRPr lang="en-US"/>
      </a:defPPr>
      <a:lvl1pPr marL="0" algn="l" defTabSz="1178588" rtl="0" eaLnBrk="1" latinLnBrk="0" hangingPunct="1">
        <a:defRPr sz="2320" kern="1200">
          <a:solidFill>
            <a:schemeClr val="tx1"/>
          </a:solidFill>
          <a:latin typeface="+mn-lt"/>
          <a:ea typeface="+mn-ea"/>
          <a:cs typeface="+mn-cs"/>
        </a:defRPr>
      </a:lvl1pPr>
      <a:lvl2pPr marL="589294" algn="l" defTabSz="1178588" rtl="0" eaLnBrk="1" latinLnBrk="0" hangingPunct="1">
        <a:defRPr sz="2320" kern="1200">
          <a:solidFill>
            <a:schemeClr val="tx1"/>
          </a:solidFill>
          <a:latin typeface="+mn-lt"/>
          <a:ea typeface="+mn-ea"/>
          <a:cs typeface="+mn-cs"/>
        </a:defRPr>
      </a:lvl2pPr>
      <a:lvl3pPr marL="1178588" algn="l" defTabSz="1178588" rtl="0" eaLnBrk="1" latinLnBrk="0" hangingPunct="1">
        <a:defRPr sz="2320" kern="1200">
          <a:solidFill>
            <a:schemeClr val="tx1"/>
          </a:solidFill>
          <a:latin typeface="+mn-lt"/>
          <a:ea typeface="+mn-ea"/>
          <a:cs typeface="+mn-cs"/>
        </a:defRPr>
      </a:lvl3pPr>
      <a:lvl4pPr marL="1767882" algn="l" defTabSz="1178588" rtl="0" eaLnBrk="1" latinLnBrk="0" hangingPunct="1">
        <a:defRPr sz="2320" kern="1200">
          <a:solidFill>
            <a:schemeClr val="tx1"/>
          </a:solidFill>
          <a:latin typeface="+mn-lt"/>
          <a:ea typeface="+mn-ea"/>
          <a:cs typeface="+mn-cs"/>
        </a:defRPr>
      </a:lvl4pPr>
      <a:lvl5pPr marL="2357176" algn="l" defTabSz="1178588" rtl="0" eaLnBrk="1" latinLnBrk="0" hangingPunct="1">
        <a:defRPr sz="2320" kern="1200">
          <a:solidFill>
            <a:schemeClr val="tx1"/>
          </a:solidFill>
          <a:latin typeface="+mn-lt"/>
          <a:ea typeface="+mn-ea"/>
          <a:cs typeface="+mn-cs"/>
        </a:defRPr>
      </a:lvl5pPr>
      <a:lvl6pPr marL="2946470" algn="l" defTabSz="1178588" rtl="0" eaLnBrk="1" latinLnBrk="0" hangingPunct="1">
        <a:defRPr sz="2320" kern="1200">
          <a:solidFill>
            <a:schemeClr val="tx1"/>
          </a:solidFill>
          <a:latin typeface="+mn-lt"/>
          <a:ea typeface="+mn-ea"/>
          <a:cs typeface="+mn-cs"/>
        </a:defRPr>
      </a:lvl6pPr>
      <a:lvl7pPr marL="3535764" algn="l" defTabSz="1178588" rtl="0" eaLnBrk="1" latinLnBrk="0" hangingPunct="1">
        <a:defRPr sz="2320" kern="1200">
          <a:solidFill>
            <a:schemeClr val="tx1"/>
          </a:solidFill>
          <a:latin typeface="+mn-lt"/>
          <a:ea typeface="+mn-ea"/>
          <a:cs typeface="+mn-cs"/>
        </a:defRPr>
      </a:lvl7pPr>
      <a:lvl8pPr marL="4125058" algn="l" defTabSz="1178588" rtl="0" eaLnBrk="1" latinLnBrk="0" hangingPunct="1">
        <a:defRPr sz="2320" kern="1200">
          <a:solidFill>
            <a:schemeClr val="tx1"/>
          </a:solidFill>
          <a:latin typeface="+mn-lt"/>
          <a:ea typeface="+mn-ea"/>
          <a:cs typeface="+mn-cs"/>
        </a:defRPr>
      </a:lvl8pPr>
      <a:lvl9pPr marL="4714352" algn="l" defTabSz="1178588" rtl="0" eaLnBrk="1" latinLnBrk="0" hangingPunct="1">
        <a:defRPr sz="2320" kern="1200">
          <a:solidFill>
            <a:schemeClr val="tx1"/>
          </a:solidFill>
          <a:latin typeface="+mn-lt"/>
          <a:ea typeface="+mn-ea"/>
          <a:cs typeface="+mn-cs"/>
        </a:defRPr>
      </a:lvl9pPr>
    </p:otherStyle>
  </p:txStyles>
  <p:extLst>
    <p:ext uri="{27BBF7A9-308A-43DC-89C8-2F10F3537804}">
      <p15:sldGuideLst xmlns:p15="http://schemas.microsoft.com/office/powerpoint/2012/main">
        <p15:guide id="23" pos="5635" userDrawn="1">
          <p15:clr>
            <a:srgbClr val="F26B43"/>
          </p15:clr>
        </p15:guide>
        <p15:guide id="24" orient="horz" pos="2381" userDrawn="1">
          <p15:clr>
            <a:srgbClr val="F26B43"/>
          </p15:clr>
        </p15:guide>
        <p15:guide id="25" orient="horz" pos="4431" userDrawn="1">
          <p15:clr>
            <a:srgbClr val="F26B43"/>
          </p15:clr>
        </p15:guide>
        <p15:guide id="26" pos="348" userDrawn="1">
          <p15:clr>
            <a:srgbClr val="F26B43"/>
          </p15:clr>
        </p15:guide>
        <p15:guide id="27" pos="8118" userDrawn="1">
          <p15:clr>
            <a:srgbClr val="F26B43"/>
          </p15:clr>
        </p15:guide>
        <p15:guide id="28" orient="horz" pos="1181" userDrawn="1">
          <p15:clr>
            <a:srgbClr val="F26B43"/>
          </p15:clr>
        </p15:guide>
        <p15:guide id="29" orient="horz" pos="220" userDrawn="1">
          <p15:clr>
            <a:srgbClr val="F26B43"/>
          </p15:clr>
        </p15:guide>
        <p15:guide id="30" orient="horz" pos="4497" userDrawn="1">
          <p15:clr>
            <a:srgbClr val="F26B43"/>
          </p15:clr>
        </p15:guide>
        <p15:guide id="31" pos="5469" userDrawn="1">
          <p15:clr>
            <a:srgbClr val="F26B43"/>
          </p15:clr>
        </p15:guide>
        <p15:guide id="32" orient="horz" pos="260" userDrawn="1">
          <p15:clr>
            <a:srgbClr val="F26B43"/>
          </p15:clr>
        </p15:guide>
        <p15:guide id="33" pos="1502" userDrawn="1">
          <p15:clr>
            <a:srgbClr val="F26B43"/>
          </p15:clr>
        </p15:guide>
        <p15:guide id="34" pos="1671" userDrawn="1">
          <p15:clr>
            <a:srgbClr val="F26B43"/>
          </p15:clr>
        </p15:guide>
        <p15:guide id="35" pos="2822" userDrawn="1">
          <p15:clr>
            <a:srgbClr val="F26B43"/>
          </p15:clr>
        </p15:guide>
        <p15:guide id="36" pos="2988" userDrawn="1">
          <p15:clr>
            <a:srgbClr val="F26B43"/>
          </p15:clr>
        </p15:guide>
        <p15:guide id="37" pos="6790" userDrawn="1">
          <p15:clr>
            <a:srgbClr val="F26B43"/>
          </p15:clr>
        </p15:guide>
        <p15:guide id="38" pos="4149" userDrawn="1">
          <p15:clr>
            <a:srgbClr val="F26B43"/>
          </p15:clr>
        </p15:guide>
        <p15:guide id="39" pos="4317" userDrawn="1">
          <p15:clr>
            <a:srgbClr val="F26B43"/>
          </p15:clr>
        </p15:guide>
        <p15:guide id="40" pos="4234" userDrawn="1">
          <p15:clr>
            <a:srgbClr val="F26B43"/>
          </p15:clr>
        </p15:guide>
        <p15:guide id="41" pos="6958" userDrawn="1">
          <p15:clr>
            <a:srgbClr val="F26B43"/>
          </p15:clr>
        </p15:guide>
        <p15:guide id="42" orient="horz" pos="1156" userDrawn="1">
          <p15:clr>
            <a:srgbClr val="F26B43"/>
          </p15:clr>
        </p15:guide>
        <p15:guide id="43" orient="horz" pos="70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image" Target="../media/image8.svg"/><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image" Target="../media/image7.pn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6.sv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5.png"/><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0" Type="http://schemas.microsoft.com/office/2018/10/relationships/comments" Target="../comments/modernComment_7C775FE5_DCDD381E.xml"/><Relationship Id="rId4" Type="http://schemas.openxmlformats.org/officeDocument/2006/relationships/tags" Target="../tags/tag26.xml"/><Relationship Id="rId9"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microsoft.com/office/2018/10/relationships/comments" Target="../comments/modernComment_7C775FE8_5B3925F6.xml"/><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slideLayout" Target="../slideLayouts/slideLayout10.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19" Type="http://schemas.openxmlformats.org/officeDocument/2006/relationships/image" Target="../media/image31.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10.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BBB5D37-C662-67F4-30FE-ACE054C23C71}"/>
              </a:ext>
            </a:extLst>
          </p:cNvPr>
          <p:cNvSpPr>
            <a:spLocks noGrp="1"/>
          </p:cNvSpPr>
          <p:nvPr>
            <p:ph type="ftr" sz="quarter" idx="3"/>
          </p:nvPr>
        </p:nvSpPr>
        <p:spPr/>
        <p:txBody>
          <a:bodyPr/>
          <a:lstStyle/>
          <a:p>
            <a:pPr>
              <a:spcBef>
                <a:spcPts val="774"/>
              </a:spcBef>
              <a:buSzPct val="100000"/>
            </a:pPr>
            <a:r>
              <a:rPr lang="pt-BR" dirty="0"/>
              <a:t>© 2023 - Confidential Document</a:t>
            </a:r>
          </a:p>
        </p:txBody>
      </p:sp>
      <p:sp>
        <p:nvSpPr>
          <p:cNvPr id="9" name="Title 1">
            <a:extLst>
              <a:ext uri="{FF2B5EF4-FFF2-40B4-BE49-F238E27FC236}">
                <a16:creationId xmlns:a16="http://schemas.microsoft.com/office/drawing/2014/main" id="{0C8D47EC-1A22-9B80-1F22-63E34515EE02}"/>
              </a:ext>
            </a:extLst>
          </p:cNvPr>
          <p:cNvSpPr txBox="1">
            <a:spLocks/>
          </p:cNvSpPr>
          <p:nvPr/>
        </p:nvSpPr>
        <p:spPr bwMode="gray">
          <a:xfrm>
            <a:off x="417716" y="3281038"/>
            <a:ext cx="10541000" cy="1592403"/>
          </a:xfrm>
          <a:prstGeom prst="rect">
            <a:avLst/>
          </a:prstGeom>
        </p:spPr>
        <p:txBody>
          <a:bodyPr vert="horz" lIns="0" tIns="0" rIns="0" bIns="0" rtlCol="0" anchor="b" anchorCtr="0">
            <a:noAutofit/>
          </a:bodyPr>
          <a:lstStyle>
            <a:lvl1pPr algn="l" defTabSz="914377" rtl="0" eaLnBrk="1" latinLnBrk="0" hangingPunct="1">
              <a:lnSpc>
                <a:spcPct val="95000"/>
              </a:lnSpc>
              <a:spcBef>
                <a:spcPct val="0"/>
              </a:spcBef>
              <a:buNone/>
              <a:defRPr sz="3851" b="1" kern="1200">
                <a:solidFill>
                  <a:schemeClr val="tx1"/>
                </a:solidFill>
                <a:latin typeface="+mj-lt"/>
                <a:ea typeface="Open Sans" panose="020B0606030504020204" pitchFamily="34" charset="0"/>
                <a:cs typeface="Open Sans" panose="020B0606030504020204" pitchFamily="34" charset="0"/>
              </a:defRPr>
            </a:lvl1pPr>
          </a:lstStyle>
          <a:p>
            <a:r>
              <a:rPr lang="fr-FR" sz="3600" dirty="0">
                <a:solidFill>
                  <a:srgbClr val="17618C"/>
                </a:solidFill>
                <a:latin typeface="Calibri" panose="020F0502020204030204" pitchFamily="34" charset="0"/>
                <a:cs typeface="Calibri" panose="020F0502020204030204" pitchFamily="34" charset="0"/>
              </a:rPr>
              <a:t>RISE – Appui aux PME</a:t>
            </a:r>
            <a:endParaRPr lang="fr-FR" b="0" dirty="0">
              <a:latin typeface="Calibri" panose="020F0502020204030204" pitchFamily="34" charset="0"/>
              <a:cs typeface="Calibri" panose="020F0502020204030204" pitchFamily="34" charset="0"/>
            </a:endParaRPr>
          </a:p>
        </p:txBody>
      </p:sp>
      <p:sp>
        <p:nvSpPr>
          <p:cNvPr id="10" name="Text Placeholder 2">
            <a:extLst>
              <a:ext uri="{FF2B5EF4-FFF2-40B4-BE49-F238E27FC236}">
                <a16:creationId xmlns:a16="http://schemas.microsoft.com/office/drawing/2014/main" id="{6BC10993-BB2E-E9CD-3044-75288597685D}"/>
              </a:ext>
            </a:extLst>
          </p:cNvPr>
          <p:cNvSpPr txBox="1">
            <a:spLocks/>
          </p:cNvSpPr>
          <p:nvPr/>
        </p:nvSpPr>
        <p:spPr bwMode="gray">
          <a:xfrm>
            <a:off x="417716" y="5036262"/>
            <a:ext cx="10541000" cy="1566532"/>
          </a:xfrm>
          <a:prstGeom prst="rect">
            <a:avLst/>
          </a:prstGeom>
        </p:spPr>
        <p:txBody>
          <a:bodyPr vert="horz" lIns="0" tIns="0" rIns="0" bIns="0" rtlCol="0">
            <a:noAutofit/>
          </a:bodyPr>
          <a:lstStyle>
            <a:lvl1pPr marL="0" indent="0" algn="l" defTabSz="914377" rtl="0" eaLnBrk="1" latinLnBrk="0" hangingPunct="1">
              <a:lnSpc>
                <a:spcPct val="95000"/>
              </a:lnSpc>
              <a:spcBef>
                <a:spcPts val="0"/>
              </a:spcBef>
              <a:spcAft>
                <a:spcPts val="0"/>
              </a:spcAft>
              <a:buSzPct val="100000"/>
              <a:buFont typeface="Arial" panose="020B0604020202020204" pitchFamily="34" charset="0"/>
              <a:buNone/>
              <a:defRPr sz="3851" b="0" kern="1200">
                <a:solidFill>
                  <a:schemeClr val="tx1"/>
                </a:solidFill>
                <a:latin typeface="+mn-lt"/>
                <a:ea typeface="+mn-ea"/>
                <a:cs typeface="+mn-cs"/>
              </a:defRPr>
            </a:lvl1pPr>
            <a:lvl2pPr marL="457189" indent="0" algn="l" defTabSz="914377" rtl="0" eaLnBrk="1" latinLnBrk="0" hangingPunct="1">
              <a:spcBef>
                <a:spcPts val="0"/>
              </a:spcBef>
              <a:spcAft>
                <a:spcPts val="1000"/>
              </a:spcAft>
              <a:buClrTx/>
              <a:buSzPct val="100000"/>
              <a:buFont typeface="Arial"/>
              <a:buNone/>
              <a:defRPr lang="en-US" sz="2000" b="1" kern="1200">
                <a:solidFill>
                  <a:schemeClr val="tx1">
                    <a:tint val="75000"/>
                  </a:schemeClr>
                </a:solidFill>
                <a:latin typeface="+mn-lt"/>
                <a:ea typeface="+mn-ea"/>
                <a:cs typeface="+mn-cs"/>
              </a:defRPr>
            </a:lvl2pPr>
            <a:lvl3pPr marL="914377" indent="0" algn="l" defTabSz="914377" rtl="0" eaLnBrk="1" latinLnBrk="0" hangingPunct="1">
              <a:spcBef>
                <a:spcPts val="0"/>
              </a:spcBef>
              <a:spcAft>
                <a:spcPts val="1000"/>
              </a:spcAft>
              <a:buClrTx/>
              <a:buSzPct val="100000"/>
              <a:buFont typeface="Arial" panose="020B0604020202020204" pitchFamily="34" charset="0"/>
              <a:buNone/>
              <a:defRPr lang="en-US" sz="1800" kern="1200">
                <a:solidFill>
                  <a:schemeClr val="tx1">
                    <a:tint val="75000"/>
                  </a:schemeClr>
                </a:solidFill>
                <a:latin typeface="+mn-lt"/>
                <a:ea typeface="+mn-ea"/>
                <a:cs typeface="+mn-cs"/>
              </a:defRPr>
            </a:lvl3pPr>
            <a:lvl4pPr marL="1371566" indent="0" algn="l" defTabSz="914377" rtl="0" eaLnBrk="1" latinLnBrk="0" hangingPunct="1">
              <a:spcBef>
                <a:spcPts val="0"/>
              </a:spcBef>
              <a:spcAft>
                <a:spcPts val="1000"/>
              </a:spcAft>
              <a:buClrTx/>
              <a:buSzPct val="100000"/>
              <a:buFont typeface="Verdana" panose="020B0604030504040204" pitchFamily="34" charset="0"/>
              <a:buNone/>
              <a:defRPr lang="en-US" sz="1600" kern="1200" baseline="0">
                <a:solidFill>
                  <a:schemeClr val="tx1">
                    <a:tint val="75000"/>
                  </a:schemeClr>
                </a:solidFill>
                <a:latin typeface="+mn-lt"/>
                <a:ea typeface="+mn-ea"/>
                <a:cs typeface="+mn-cs"/>
              </a:defRPr>
            </a:lvl4pPr>
            <a:lvl5pPr marL="1828754" indent="0" algn="l" defTabSz="798493" rtl="0" eaLnBrk="1" latinLnBrk="0" hangingPunct="1">
              <a:spcBef>
                <a:spcPts val="0"/>
              </a:spcBef>
              <a:spcAft>
                <a:spcPts val="1000"/>
              </a:spcAft>
              <a:buClrTx/>
              <a:buSzPct val="100000"/>
              <a:buFont typeface="Verdana" panose="020B0604030504040204" pitchFamily="34" charset="0"/>
              <a:buNone/>
              <a:tabLst/>
              <a:defRPr lang="en-US" sz="1600" kern="1200" baseline="0">
                <a:solidFill>
                  <a:schemeClr val="tx1">
                    <a:tint val="75000"/>
                  </a:schemeClr>
                </a:solidFill>
                <a:latin typeface="+mn-lt"/>
                <a:ea typeface="+mn-ea"/>
                <a:cs typeface="+mn-cs"/>
              </a:defRPr>
            </a:lvl5pPr>
            <a:lvl6pPr marL="2285943" indent="0" algn="l" defTabSz="914377" rtl="0" eaLnBrk="1" latinLnBrk="0" hangingPunct="1">
              <a:spcBef>
                <a:spcPts val="0"/>
              </a:spcBef>
              <a:spcAft>
                <a:spcPts val="1000"/>
              </a:spcAft>
              <a:buFont typeface="Verdana" panose="020B0604030504040204" pitchFamily="34" charset="0"/>
              <a:buNone/>
              <a:defRPr sz="1600" kern="1200" baseline="0">
                <a:solidFill>
                  <a:schemeClr val="tx1">
                    <a:tint val="75000"/>
                  </a:schemeClr>
                </a:solidFill>
                <a:latin typeface="+mn-lt"/>
                <a:ea typeface="+mn-ea"/>
                <a:cs typeface="+mn-cs"/>
              </a:defRPr>
            </a:lvl6pPr>
            <a:lvl7pPr marL="2743131" indent="0" algn="l" defTabSz="914377" rtl="0" eaLnBrk="1" latinLnBrk="0" hangingPunct="1">
              <a:spcBef>
                <a:spcPts val="0"/>
              </a:spcBef>
              <a:spcAft>
                <a:spcPts val="1000"/>
              </a:spcAft>
              <a:buFont typeface="Verdana" panose="020B060403050404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spcBef>
                <a:spcPts val="0"/>
              </a:spcBef>
              <a:spcAft>
                <a:spcPts val="1000"/>
              </a:spcAft>
              <a:buFont typeface="Verdana" panose="020B0604030504040204" pitchFamily="34" charset="0"/>
              <a:buNone/>
              <a:defRPr sz="1600" kern="1200" baseline="0">
                <a:solidFill>
                  <a:schemeClr val="tx1">
                    <a:tint val="75000"/>
                  </a:schemeClr>
                </a:solidFill>
                <a:latin typeface="+mn-lt"/>
                <a:ea typeface="+mn-ea"/>
                <a:cs typeface="+mn-cs"/>
              </a:defRPr>
            </a:lvl8pPr>
            <a:lvl9pPr marL="3657509" indent="0" algn="l" defTabSz="914377" rtl="0" eaLnBrk="1" latinLnBrk="0" hangingPunct="1">
              <a:spcBef>
                <a:spcPts val="0"/>
              </a:spcBef>
              <a:spcAft>
                <a:spcPts val="1000"/>
              </a:spcAft>
              <a:buFont typeface="Verdana" panose="020B0604030504040204" pitchFamily="34" charset="0"/>
              <a:buNone/>
              <a:defRPr sz="1600" kern="1200" baseline="0">
                <a:solidFill>
                  <a:schemeClr val="tx1">
                    <a:tint val="75000"/>
                  </a:schemeClr>
                </a:solidFill>
                <a:latin typeface="+mn-lt"/>
                <a:ea typeface="+mn-ea"/>
                <a:cs typeface="+mn-cs"/>
              </a:defRPr>
            </a:lvl9pPr>
          </a:lstStyle>
          <a:p>
            <a:r>
              <a:rPr lang="fr-FR" sz="2800" dirty="0">
                <a:solidFill>
                  <a:srgbClr val="62B5E5">
                    <a:lumMod val="50000"/>
                  </a:srgbClr>
                </a:solidFill>
                <a:latin typeface="Calibri" panose="020F0502020204030204" pitchFamily="34" charset="0"/>
                <a:cs typeface="Calibri" panose="020F0502020204030204" pitchFamily="34" charset="0"/>
              </a:rPr>
              <a:t>Business Plan simplifié</a:t>
            </a:r>
          </a:p>
          <a:p>
            <a:endParaRPr lang="fr-FR" sz="2800" dirty="0">
              <a:solidFill>
                <a:srgbClr val="62B5E5">
                  <a:lumMod val="50000"/>
                </a:srgbClr>
              </a:solidFill>
              <a:latin typeface="Calibri" panose="020F0502020204030204" pitchFamily="34" charset="0"/>
              <a:cs typeface="Calibri" panose="020F0502020204030204" pitchFamily="34" charset="0"/>
            </a:endParaRPr>
          </a:p>
          <a:p>
            <a:endParaRPr lang="fr-FR" sz="2800" dirty="0">
              <a:solidFill>
                <a:srgbClr val="62B5E5">
                  <a:lumMod val="50000"/>
                </a:srgbClr>
              </a:solidFill>
              <a:latin typeface="Calibri" panose="020F0502020204030204" pitchFamily="34" charset="0"/>
              <a:cs typeface="Calibri" panose="020F0502020204030204" pitchFamily="34" charset="0"/>
            </a:endParaRPr>
          </a:p>
          <a:p>
            <a:r>
              <a:rPr lang="fr-FR" sz="2000" dirty="0">
                <a:solidFill>
                  <a:srgbClr val="62B5E5">
                    <a:lumMod val="50000"/>
                  </a:srgbClr>
                </a:solidFill>
                <a:latin typeface="Calibri" panose="020F0502020204030204" pitchFamily="34" charset="0"/>
                <a:cs typeface="Calibri" panose="020F0502020204030204" pitchFamily="34" charset="0"/>
              </a:rPr>
              <a:t>20 décembre 2023</a:t>
            </a:r>
          </a:p>
        </p:txBody>
      </p:sp>
      <p:pic>
        <p:nvPicPr>
          <p:cNvPr id="4" name="Picture 3" descr="A person wearing a head wrap&#10;&#10;Description automatically generated">
            <a:extLst>
              <a:ext uri="{FF2B5EF4-FFF2-40B4-BE49-F238E27FC236}">
                <a16:creationId xmlns:a16="http://schemas.microsoft.com/office/drawing/2014/main" id="{EE632F49-F362-74F6-D523-F5C67DFD87EC}"/>
              </a:ext>
            </a:extLst>
          </p:cNvPr>
          <p:cNvPicPr>
            <a:picLocks noChangeAspect="1"/>
          </p:cNvPicPr>
          <p:nvPr/>
        </p:nvPicPr>
        <p:blipFill>
          <a:blip r:embed="rId2"/>
          <a:stretch>
            <a:fillRect/>
          </a:stretch>
        </p:blipFill>
        <p:spPr>
          <a:xfrm>
            <a:off x="0" y="102518"/>
            <a:ext cx="13439775" cy="3359944"/>
          </a:xfrm>
          <a:prstGeom prst="rect">
            <a:avLst/>
          </a:prstGeom>
        </p:spPr>
      </p:pic>
    </p:spTree>
    <p:extLst>
      <p:ext uri="{BB962C8B-B14F-4D97-AF65-F5344CB8AC3E}">
        <p14:creationId xmlns:p14="http://schemas.microsoft.com/office/powerpoint/2010/main" val="13621357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2D7A6D-1DD5-4AC3-BA36-F8D01FE7DBD9}"/>
              </a:ext>
            </a:extLst>
          </p:cNvPr>
          <p:cNvSpPr>
            <a:spLocks noGrp="1"/>
          </p:cNvSpPr>
          <p:nvPr>
            <p:ph type="ftr" sz="quarter" idx="3"/>
          </p:nvPr>
        </p:nvSpPr>
        <p:spPr/>
        <p:txBody>
          <a:bodyPr/>
          <a:lstStyle/>
          <a:p>
            <a:pPr>
              <a:spcBef>
                <a:spcPts val="774"/>
              </a:spcBef>
              <a:buSzPct val="100000"/>
            </a:pPr>
            <a:r>
              <a:rPr lang="pt-BR"/>
              <a:t>© 2023 Confidential Document</a:t>
            </a:r>
            <a:endParaRPr lang="pt-BR" dirty="0"/>
          </a:p>
        </p:txBody>
      </p:sp>
      <p:sp>
        <p:nvSpPr>
          <p:cNvPr id="5" name="Title 2">
            <a:extLst>
              <a:ext uri="{FF2B5EF4-FFF2-40B4-BE49-F238E27FC236}">
                <a16:creationId xmlns:a16="http://schemas.microsoft.com/office/drawing/2014/main" id="{E51C2368-10AB-4B49-9075-3ED6F755DD18}"/>
              </a:ext>
            </a:extLst>
          </p:cNvPr>
          <p:cNvSpPr>
            <a:spLocks noGrp="1"/>
          </p:cNvSpPr>
          <p:nvPr>
            <p:ph type="title"/>
          </p:nvPr>
        </p:nvSpPr>
        <p:spPr>
          <a:xfrm>
            <a:off x="501652" y="317582"/>
            <a:ext cx="11162349" cy="430887"/>
          </a:xfrm>
        </p:spPr>
        <p:txBody>
          <a:bodyPr/>
          <a:lstStyle/>
          <a:p>
            <a:r>
              <a:rPr lang="fr-FR" sz="2800" b="1" dirty="0">
                <a:solidFill>
                  <a:srgbClr val="004C99"/>
                </a:solidFill>
              </a:rPr>
              <a:t>Prévisions financières</a:t>
            </a:r>
          </a:p>
        </p:txBody>
      </p:sp>
      <p:sp>
        <p:nvSpPr>
          <p:cNvPr id="3" name="Slide Number Placeholder 2">
            <a:extLst>
              <a:ext uri="{FF2B5EF4-FFF2-40B4-BE49-F238E27FC236}">
                <a16:creationId xmlns:a16="http://schemas.microsoft.com/office/drawing/2014/main" id="{BECBC85E-6683-4A87-8F75-BDAB46EA8B6A}"/>
              </a:ext>
            </a:extLst>
          </p:cNvPr>
          <p:cNvSpPr>
            <a:spLocks noGrp="1"/>
          </p:cNvSpPr>
          <p:nvPr>
            <p:ph type="sldNum" sz="quarter" idx="4"/>
          </p:nvPr>
        </p:nvSpPr>
        <p:spPr/>
        <p:txBody>
          <a:bodyPr/>
          <a:lstStyle/>
          <a:p>
            <a:pPr>
              <a:spcBef>
                <a:spcPts val="774"/>
              </a:spcBef>
              <a:buSzPct val="100000"/>
            </a:pPr>
            <a:fld id="{8CEAD05E-2714-4B34-B50B-B68BE1D7F5D9}" type="slidenum">
              <a:rPr lang="fr-FR" smtClean="0"/>
              <a:pPr>
                <a:spcBef>
                  <a:spcPts val="774"/>
                </a:spcBef>
                <a:buSzPct val="100000"/>
              </a:pPr>
              <a:t>10</a:t>
            </a:fld>
            <a:endParaRPr lang="fr-FR" dirty="0"/>
          </a:p>
        </p:txBody>
      </p:sp>
      <p:sp>
        <p:nvSpPr>
          <p:cNvPr id="9" name="Date Placeholder 1">
            <a:extLst>
              <a:ext uri="{FF2B5EF4-FFF2-40B4-BE49-F238E27FC236}">
                <a16:creationId xmlns:a16="http://schemas.microsoft.com/office/drawing/2014/main" id="{4E1C5029-3098-B87B-1F33-C6F8F3FE156B}"/>
              </a:ext>
            </a:extLst>
          </p:cNvPr>
          <p:cNvSpPr>
            <a:spLocks noGrp="1"/>
          </p:cNvSpPr>
          <p:nvPr>
            <p:ph type="dt" sz="half" idx="2"/>
          </p:nvPr>
        </p:nvSpPr>
        <p:spPr>
          <a:xfrm>
            <a:off x="6983551" y="7140779"/>
            <a:ext cx="5397693" cy="138499"/>
          </a:xfrm>
        </p:spPr>
        <p:txBody>
          <a:bodyPr/>
          <a:lstStyle/>
          <a:p>
            <a:pPr>
              <a:buSzPct val="100000"/>
              <a:buFont typeface="Arial"/>
              <a:buNone/>
            </a:pPr>
            <a:r>
              <a:rPr lang="fr-FR" dirty="0" err="1"/>
              <a:t>Sèmè</a:t>
            </a:r>
            <a:r>
              <a:rPr lang="fr-FR" dirty="0"/>
              <a:t> City | MEF | ADPME | Deloitte| RISE – Appui aux PME</a:t>
            </a:r>
          </a:p>
        </p:txBody>
      </p:sp>
      <p:sp>
        <p:nvSpPr>
          <p:cNvPr id="10" name="Text Placeholder 15">
            <a:extLst>
              <a:ext uri="{FF2B5EF4-FFF2-40B4-BE49-F238E27FC236}">
                <a16:creationId xmlns:a16="http://schemas.microsoft.com/office/drawing/2014/main" id="{70B2E814-87F1-8D4F-2530-D98AC486B829}"/>
              </a:ext>
            </a:extLst>
          </p:cNvPr>
          <p:cNvSpPr txBox="1">
            <a:spLocks/>
          </p:cNvSpPr>
          <p:nvPr/>
        </p:nvSpPr>
        <p:spPr>
          <a:xfrm>
            <a:off x="501651" y="748469"/>
            <a:ext cx="12436472" cy="689201"/>
          </a:xfrm>
          <a:prstGeom prst="rect">
            <a:avLst/>
          </a:prstGeom>
        </p:spPr>
        <p:txBody>
          <a:bodyPr vert="horz" lIns="0" tIns="0" rIns="0" bIns="0" rtlCol="0">
            <a:noAutofit/>
          </a:bodyPr>
          <a:lstStyle>
            <a:lvl1pPr marL="0" indent="0" algn="l" defTabSz="914406" rtl="0" eaLnBrk="1" latinLnBrk="0" hangingPunct="1">
              <a:spcBef>
                <a:spcPts val="0"/>
              </a:spcBef>
              <a:spcAft>
                <a:spcPts val="1000"/>
              </a:spcAft>
              <a:buSzPct val="100000"/>
              <a:buFont typeface="Arial" panose="020B0604020202020204" pitchFamily="34" charset="0"/>
              <a:buNone/>
              <a:defRPr sz="1996" b="0" kern="1200">
                <a:solidFill>
                  <a:srgbClr val="575757"/>
                </a:solidFill>
                <a:latin typeface="+mn-lt"/>
                <a:ea typeface="+mn-ea"/>
                <a:cs typeface="Calibri Light" panose="020F0302020204030204" pitchFamily="34" charset="0"/>
              </a:defRPr>
            </a:lvl1pPr>
            <a:lvl2pPr marL="0" indent="0" algn="l" defTabSz="914406"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1" indent="-176401" algn="l" defTabSz="914406"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3" indent="-176401" algn="l" defTabSz="914406"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3" indent="-176401" algn="l" defTabSz="798518"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3" indent="-176401" algn="l" defTabSz="914406"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3" indent="-176401" algn="l" defTabSz="914406"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3" indent="-176401" algn="l" defTabSz="914406"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3" indent="-176401" algn="l" defTabSz="914406"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fr-FR" sz="2000" b="1" dirty="0"/>
              <a:t>Préciser ici les prévisions financières sur les trois prochaines années</a:t>
            </a:r>
            <a:endParaRPr lang="fr-FR" sz="2000" dirty="0"/>
          </a:p>
        </p:txBody>
      </p:sp>
      <p:graphicFrame>
        <p:nvGraphicFramePr>
          <p:cNvPr id="6" name="Table 5">
            <a:extLst>
              <a:ext uri="{FF2B5EF4-FFF2-40B4-BE49-F238E27FC236}">
                <a16:creationId xmlns:a16="http://schemas.microsoft.com/office/drawing/2014/main" id="{6F557A18-7775-5048-E726-3B1B4F4BA28D}"/>
              </a:ext>
            </a:extLst>
          </p:cNvPr>
          <p:cNvGraphicFramePr>
            <a:graphicFrameLocks noGrp="1"/>
          </p:cNvGraphicFramePr>
          <p:nvPr>
            <p:extLst>
              <p:ext uri="{D42A27DB-BD31-4B8C-83A1-F6EECF244321}">
                <p14:modId xmlns:p14="http://schemas.microsoft.com/office/powerpoint/2010/main" val="1199421623"/>
              </p:ext>
            </p:extLst>
          </p:nvPr>
        </p:nvGraphicFramePr>
        <p:xfrm>
          <a:off x="552990" y="1437670"/>
          <a:ext cx="10101305" cy="5093710"/>
        </p:xfrm>
        <a:graphic>
          <a:graphicData uri="http://schemas.openxmlformats.org/drawingml/2006/table">
            <a:tbl>
              <a:tblPr firstRow="1" firstCol="1" bandRow="1"/>
              <a:tblGrid>
                <a:gridCol w="1649347">
                  <a:extLst>
                    <a:ext uri="{9D8B030D-6E8A-4147-A177-3AD203B41FA5}">
                      <a16:colId xmlns:a16="http://schemas.microsoft.com/office/drawing/2014/main" val="4121052333"/>
                    </a:ext>
                  </a:extLst>
                </a:gridCol>
                <a:gridCol w="1587025">
                  <a:extLst>
                    <a:ext uri="{9D8B030D-6E8A-4147-A177-3AD203B41FA5}">
                      <a16:colId xmlns:a16="http://schemas.microsoft.com/office/drawing/2014/main" val="2575366029"/>
                    </a:ext>
                  </a:extLst>
                </a:gridCol>
                <a:gridCol w="1290465">
                  <a:extLst>
                    <a:ext uri="{9D8B030D-6E8A-4147-A177-3AD203B41FA5}">
                      <a16:colId xmlns:a16="http://schemas.microsoft.com/office/drawing/2014/main" val="1166684230"/>
                    </a:ext>
                  </a:extLst>
                </a:gridCol>
                <a:gridCol w="1290465">
                  <a:extLst>
                    <a:ext uri="{9D8B030D-6E8A-4147-A177-3AD203B41FA5}">
                      <a16:colId xmlns:a16="http://schemas.microsoft.com/office/drawing/2014/main" val="1603996265"/>
                    </a:ext>
                  </a:extLst>
                </a:gridCol>
                <a:gridCol w="1428001">
                  <a:extLst>
                    <a:ext uri="{9D8B030D-6E8A-4147-A177-3AD203B41FA5}">
                      <a16:colId xmlns:a16="http://schemas.microsoft.com/office/drawing/2014/main" val="1317893868"/>
                    </a:ext>
                  </a:extLst>
                </a:gridCol>
                <a:gridCol w="1428001">
                  <a:extLst>
                    <a:ext uri="{9D8B030D-6E8A-4147-A177-3AD203B41FA5}">
                      <a16:colId xmlns:a16="http://schemas.microsoft.com/office/drawing/2014/main" val="1350065368"/>
                    </a:ext>
                  </a:extLst>
                </a:gridCol>
                <a:gridCol w="1428001">
                  <a:extLst>
                    <a:ext uri="{9D8B030D-6E8A-4147-A177-3AD203B41FA5}">
                      <a16:colId xmlns:a16="http://schemas.microsoft.com/office/drawing/2014/main" val="4003253993"/>
                    </a:ext>
                  </a:extLst>
                </a:gridCol>
              </a:tblGrid>
              <a:tr h="198898">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a:noFill/>
                    </a:lnR>
                    <a:lnT w="12700" cap="flat" cmpd="sng" algn="ctr">
                      <a:noFill/>
                      <a:prstDash val="solid"/>
                      <a:round/>
                      <a:headEnd type="none" w="med" len="med"/>
                      <a:tailEnd type="none" w="med" len="med"/>
                    </a:lnT>
                    <a:lnB>
                      <a:noFill/>
                    </a:lnB>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a:noFill/>
                    </a:lnR>
                    <a:lnT w="12700" cap="flat" cmpd="sng" algn="ctr">
                      <a:noFill/>
                      <a:prstDash val="solid"/>
                      <a:round/>
                      <a:headEnd type="none" w="med" len="med"/>
                      <a:tailEnd type="none" w="med" len="med"/>
                    </a:lnT>
                    <a:lnB>
                      <a:noFill/>
                    </a:lnB>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a:noFill/>
                    </a:lnB>
                  </a:tcPr>
                </a:tc>
                <a:tc rowSpan="2">
                  <a:txBody>
                    <a:bodyPr/>
                    <a:lstStyle/>
                    <a:p>
                      <a:pPr algn="ct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Année 1</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ctr">
                    <a:lnL w="12700" cap="flat" cmpd="sng" algn="ctr">
                      <a:solidFill>
                        <a:schemeClr val="bg2">
                          <a:lumMod val="50000"/>
                        </a:schemeClr>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6">
                        <a:lumMod val="60000"/>
                        <a:lumOff val="40000"/>
                      </a:schemeClr>
                    </a:solidFill>
                  </a:tcPr>
                </a:tc>
                <a:tc rowSpan="2">
                  <a:txBody>
                    <a:bodyPr/>
                    <a:lstStyle/>
                    <a:p>
                      <a:pPr algn="ct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Année 2</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6">
                        <a:lumMod val="60000"/>
                        <a:lumOff val="40000"/>
                      </a:schemeClr>
                    </a:solidFill>
                  </a:tcPr>
                </a:tc>
                <a:tc rowSpan="2">
                  <a:txBody>
                    <a:bodyPr/>
                    <a:lstStyle/>
                    <a:p>
                      <a:pPr algn="ct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Année 3</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ctr">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185784755"/>
                  </a:ext>
                </a:extLst>
              </a:tr>
              <a:tr h="198898">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ctr">
                    <a:lnL w="12700" cap="flat" cmpd="sng" algn="ctr">
                      <a:noFill/>
                      <a:prstDash val="solid"/>
                      <a:round/>
                      <a:headEnd type="none" w="med" len="med"/>
                      <a:tailEnd type="none" w="med" len="med"/>
                    </a:lnL>
                    <a:lnR>
                      <a:noFill/>
                    </a:lnR>
                    <a:lnT>
                      <a:noFill/>
                    </a:lnT>
                    <a:lnB w="12700" cap="flat" cmpd="sng" algn="ctr">
                      <a:solidFill>
                        <a:schemeClr val="bg2">
                          <a:lumMod val="50000"/>
                        </a:schemeClr>
                      </a:solidFill>
                      <a:prstDash val="solid"/>
                      <a:round/>
                      <a:headEnd type="none" w="med" len="med"/>
                      <a:tailEnd type="none" w="med" len="med"/>
                    </a:lnB>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a:noFill/>
                    </a:lnR>
                    <a:lnT>
                      <a:noFill/>
                    </a:lnT>
                    <a:lnB w="12700" cap="flat" cmpd="sng" algn="ctr">
                      <a:solidFill>
                        <a:schemeClr val="bg2">
                          <a:lumMod val="50000"/>
                        </a:schemeClr>
                      </a:solidFill>
                      <a:prstDash val="solid"/>
                      <a:round/>
                      <a:headEnd type="none" w="med" len="med"/>
                      <a:tailEnd type="none" w="med" len="med"/>
                    </a:lnB>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a:noFill/>
                    </a:lnR>
                    <a:lnT>
                      <a:noFill/>
                    </a:lnT>
                    <a:lnB w="12700" cap="flat" cmpd="sng" algn="ctr">
                      <a:solidFill>
                        <a:schemeClr val="bg2">
                          <a:lumMod val="50000"/>
                        </a:schemeClr>
                      </a:solidFill>
                      <a:prstDash val="solid"/>
                      <a:round/>
                      <a:headEnd type="none" w="med" len="med"/>
                      <a:tailEnd type="none" w="med" len="med"/>
                    </a:lnB>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chemeClr val="bg2">
                          <a:lumMod val="50000"/>
                        </a:schemeClr>
                      </a:solidFill>
                      <a:prstDash val="solid"/>
                      <a:round/>
                      <a:headEnd type="none" w="med" len="med"/>
                      <a:tailEnd type="none" w="med" len="med"/>
                    </a:lnR>
                    <a:lnT>
                      <a:noFill/>
                    </a:lnT>
                    <a:lnB w="12700" cap="flat" cmpd="sng" algn="ctr">
                      <a:solidFill>
                        <a:schemeClr val="bg2">
                          <a:lumMod val="50000"/>
                        </a:schemeClr>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858150933"/>
                  </a:ext>
                </a:extLst>
              </a:tr>
              <a:tr h="164331">
                <a:tc gridSpan="2">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Produits d'exploitation</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chemeClr val="bg2">
                          <a:lumMod val="50000"/>
                        </a:schemeClr>
                      </a:solidFill>
                      <a:prstDash val="solid"/>
                      <a:round/>
                      <a:headEnd type="none" w="med" len="med"/>
                      <a:tailEnd type="none" w="med" len="med"/>
                    </a:lnL>
                    <a:lnR>
                      <a:noFill/>
                    </a:lnR>
                    <a:lnT w="12700" cap="flat" cmpd="sng" algn="ctr">
                      <a:solidFill>
                        <a:schemeClr val="bg2">
                          <a:lumMod val="50000"/>
                        </a:schemeClr>
                      </a:solidFill>
                      <a:prstDash val="solid"/>
                      <a:round/>
                      <a:headEnd type="none" w="med" len="med"/>
                      <a:tailEnd type="none" w="med" len="med"/>
                    </a:lnT>
                    <a:lnB>
                      <a:noFill/>
                    </a:lnB>
                  </a:tcPr>
                </a:tc>
                <a:tc hMerge="1">
                  <a:txBody>
                    <a:bodyPr/>
                    <a:lstStyle/>
                    <a:p>
                      <a:endParaRPr lang="fr-FR"/>
                    </a:p>
                  </a:txBody>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ctr">
                    <a:lnL>
                      <a:noFill/>
                    </a:lnL>
                    <a:lnR>
                      <a:noFill/>
                    </a:lnR>
                    <a:lnT w="12700" cap="flat" cmpd="sng" algn="ctr">
                      <a:solidFill>
                        <a:schemeClr val="bg2">
                          <a:lumMod val="50000"/>
                        </a:schemeClr>
                      </a:solidFill>
                      <a:prstDash val="solid"/>
                      <a:round/>
                      <a:headEnd type="none" w="med" len="med"/>
                      <a:tailEnd type="none" w="med" len="med"/>
                    </a:lnT>
                    <a:lnB>
                      <a:noFill/>
                    </a:lnB>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ctr">
                    <a:lnL>
                      <a:noFill/>
                    </a:lnL>
                    <a:lnR w="12700" cap="flat" cmpd="sng" algn="ctr">
                      <a:solidFill>
                        <a:srgbClr val="000000"/>
                      </a:solidFill>
                      <a:prstDash val="dot"/>
                      <a:round/>
                      <a:headEnd type="none" w="med" len="med"/>
                      <a:tailEnd type="none" w="med" len="med"/>
                    </a:lnR>
                    <a:lnT w="12700" cap="flat" cmpd="sng" algn="ctr">
                      <a:solidFill>
                        <a:schemeClr val="bg2">
                          <a:lumMod val="50000"/>
                        </a:schemeClr>
                      </a:solidFill>
                      <a:prstDash val="solid"/>
                      <a:round/>
                      <a:headEnd type="none" w="med" len="med"/>
                      <a:tailEnd type="none" w="med" len="med"/>
                    </a:lnT>
                    <a:lnB>
                      <a:noFill/>
                    </a:lnB>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chemeClr val="bg2">
                          <a:lumMod val="50000"/>
                        </a:schemeClr>
                      </a:solidFill>
                      <a:prstDash val="solid"/>
                      <a:round/>
                      <a:headEnd type="none" w="med" len="med"/>
                      <a:tailEnd type="none" w="med" len="med"/>
                    </a:lnT>
                    <a:lnB>
                      <a:noFill/>
                    </a:lnB>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chemeClr val="bg2">
                          <a:lumMod val="50000"/>
                        </a:schemeClr>
                      </a:solidFill>
                      <a:prstDash val="solid"/>
                      <a:round/>
                      <a:headEnd type="none" w="med" len="med"/>
                      <a:tailEnd type="none" w="med" len="med"/>
                    </a:lnT>
                    <a:lnB>
                      <a:noFill/>
                    </a:lnB>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ctr">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a:noFill/>
                    </a:lnB>
                  </a:tcPr>
                </a:tc>
                <a:extLst>
                  <a:ext uri="{0D108BD9-81ED-4DB2-BD59-A6C34878D82A}">
                    <a16:rowId xmlns:a16="http://schemas.microsoft.com/office/drawing/2014/main" val="3542437350"/>
                  </a:ext>
                </a:extLst>
              </a:tr>
              <a:tr h="164331">
                <a:tc gridSpan="4">
                  <a:txBody>
                    <a:bodyPr/>
                    <a:lstStyle/>
                    <a:p>
                      <a:pPr indent="381000">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Chiffre d'affaires HT vente de marchandises</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chemeClr val="bg2">
                          <a:lumMod val="50000"/>
                        </a:schemeClr>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a:noFill/>
                    </a:lnT>
                    <a:lnB>
                      <a:noFill/>
                    </a:lnB>
                  </a:tcPr>
                </a:tc>
                <a:extLst>
                  <a:ext uri="{0D108BD9-81ED-4DB2-BD59-A6C34878D82A}">
                    <a16:rowId xmlns:a16="http://schemas.microsoft.com/office/drawing/2014/main" val="3626070240"/>
                  </a:ext>
                </a:extLst>
              </a:tr>
              <a:tr h="198898">
                <a:tc gridSpan="3">
                  <a:txBody>
                    <a:bodyPr/>
                    <a:lstStyle/>
                    <a:p>
                      <a:pPr indent="381000">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Chiffre d'affaires HT services</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chemeClr val="bg2">
                          <a:lumMod val="50000"/>
                        </a:schemeClr>
                      </a:solidFill>
                      <a:prstDash val="solid"/>
                      <a:round/>
                      <a:headEnd type="none" w="med" len="med"/>
                      <a:tailEnd type="none" w="med" len="med"/>
                    </a:lnL>
                    <a:lnR>
                      <a:noFill/>
                    </a:lnR>
                    <a:lnT>
                      <a:noFill/>
                    </a:lnT>
                    <a:lnB>
                      <a:noFill/>
                    </a:lnB>
                  </a:tcPr>
                </a:tc>
                <a:tc hMerge="1">
                  <a:txBody>
                    <a:bodyPr/>
                    <a:lstStyle/>
                    <a:p>
                      <a:endParaRPr lang="fr-FR"/>
                    </a:p>
                  </a:txBody>
                  <a:tcPr/>
                </a:tc>
                <a:tc hMerge="1">
                  <a:txBody>
                    <a:bodyPr/>
                    <a:lstStyle/>
                    <a:p>
                      <a:endParaRPr lang="fr-FR"/>
                    </a:p>
                  </a:txBody>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a:noFill/>
                    </a:lnT>
                    <a:lnB>
                      <a:noFill/>
                    </a:lnB>
                  </a:tcPr>
                </a:tc>
                <a:extLst>
                  <a:ext uri="{0D108BD9-81ED-4DB2-BD59-A6C34878D82A}">
                    <a16:rowId xmlns:a16="http://schemas.microsoft.com/office/drawing/2014/main" val="4277239729"/>
                  </a:ext>
                </a:extLst>
              </a:tr>
              <a:tr h="198898">
                <a:tc gridSpan="2">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Charges d'exploitation</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chemeClr val="bg2">
                          <a:lumMod val="50000"/>
                        </a:schemeClr>
                      </a:solidFill>
                      <a:prstDash val="solid"/>
                      <a:round/>
                      <a:headEnd type="none" w="med" len="med"/>
                      <a:tailEnd type="none" w="med" len="med"/>
                    </a:lnL>
                    <a:lnR>
                      <a:noFill/>
                    </a:lnR>
                    <a:lnT>
                      <a:noFill/>
                    </a:lnT>
                    <a:lnB>
                      <a:noFill/>
                    </a:lnB>
                  </a:tcPr>
                </a:tc>
                <a:tc hMerge="1">
                  <a:txBody>
                    <a:bodyPr/>
                    <a:lstStyle/>
                    <a:p>
                      <a:endParaRPr lang="fr-FR"/>
                    </a:p>
                  </a:txBody>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a:noFill/>
                    </a:lnR>
                    <a:lnT>
                      <a:noFill/>
                    </a:lnT>
                    <a:lnB>
                      <a:noFill/>
                    </a:lnB>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a:noFill/>
                    </a:lnT>
                    <a:lnB>
                      <a:noFill/>
                    </a:lnB>
                  </a:tcPr>
                </a:tc>
                <a:extLst>
                  <a:ext uri="{0D108BD9-81ED-4DB2-BD59-A6C34878D82A}">
                    <a16:rowId xmlns:a16="http://schemas.microsoft.com/office/drawing/2014/main" val="4256847871"/>
                  </a:ext>
                </a:extLst>
              </a:tr>
              <a:tr h="198898">
                <a:tc gridSpan="2">
                  <a:txBody>
                    <a:bodyPr/>
                    <a:lstStyle/>
                    <a:p>
                      <a:pPr indent="381000">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Achats consommés</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chemeClr val="bg2">
                          <a:lumMod val="50000"/>
                        </a:schemeClr>
                      </a:solidFill>
                      <a:prstDash val="solid"/>
                      <a:round/>
                      <a:headEnd type="none" w="med" len="med"/>
                      <a:tailEnd type="none" w="med" len="med"/>
                    </a:lnL>
                    <a:lnR>
                      <a:noFill/>
                    </a:lnR>
                    <a:lnT>
                      <a:noFill/>
                    </a:lnT>
                    <a:lnB>
                      <a:noFill/>
                    </a:lnB>
                  </a:tcPr>
                </a:tc>
                <a:tc hMerge="1">
                  <a:txBody>
                    <a:bodyPr/>
                    <a:lstStyle/>
                    <a:p>
                      <a:endParaRPr lang="fr-FR"/>
                    </a:p>
                  </a:txBody>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a:noFill/>
                    </a:lnR>
                    <a:lnT>
                      <a:noFill/>
                    </a:lnT>
                    <a:lnB>
                      <a:noFill/>
                    </a:lnB>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a:noFill/>
                    </a:lnT>
                    <a:lnB>
                      <a:noFill/>
                    </a:lnB>
                  </a:tcPr>
                </a:tc>
                <a:extLst>
                  <a:ext uri="{0D108BD9-81ED-4DB2-BD59-A6C34878D82A}">
                    <a16:rowId xmlns:a16="http://schemas.microsoft.com/office/drawing/2014/main" val="4183962328"/>
                  </a:ext>
                </a:extLst>
              </a:tr>
              <a:tr h="198898">
                <a:tc>
                  <a:txBody>
                    <a:bodyPr/>
                    <a:lstStyle/>
                    <a:p>
                      <a:pPr indent="381000">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chemeClr val="bg2">
                          <a:lumMod val="50000"/>
                        </a:schemeClr>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a:noFill/>
                    </a:lnR>
                    <a:lnT>
                      <a:noFill/>
                    </a:lnT>
                    <a:lnB w="12700" cap="flat" cmpd="sng" algn="ctr">
                      <a:noFill/>
                      <a:prstDash val="solid"/>
                      <a:round/>
                      <a:headEnd type="none" w="med" len="med"/>
                      <a:tailEnd type="none" w="med" len="med"/>
                    </a:lnB>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a:noFill/>
                    </a:lnR>
                    <a:lnT>
                      <a:noFill/>
                    </a:lnT>
                    <a:lnB w="12700" cap="flat" cmpd="sng" algn="ctr">
                      <a:noFill/>
                      <a:prstDash val="solid"/>
                      <a:round/>
                      <a:headEnd type="none" w="med" len="med"/>
                      <a:tailEnd type="none" w="med" len="med"/>
                    </a:lnB>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rgbClr val="000000"/>
                      </a:solidFill>
                      <a:prstDash val="dot"/>
                      <a:round/>
                      <a:headEnd type="none" w="med" len="med"/>
                      <a:tailEnd type="none" w="med" len="med"/>
                    </a:lnR>
                    <a:lnT>
                      <a:noFill/>
                    </a:lnT>
                    <a:lnB w="12700" cap="flat" cmpd="sng" algn="ctr">
                      <a:noFill/>
                      <a:prstDash val="solid"/>
                      <a:round/>
                      <a:headEnd type="none" w="med" len="med"/>
                      <a:tailEnd type="none" w="med" len="med"/>
                    </a:lnB>
                  </a:tcPr>
                </a:tc>
                <a:tc>
                  <a:txBody>
                    <a:bodyPr/>
                    <a:lstStyle/>
                    <a:p>
                      <a:pPr>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noFill/>
                      <a:prstDash val="solid"/>
                      <a:round/>
                      <a:headEnd type="none" w="med" len="med"/>
                      <a:tailEnd type="none" w="med" len="med"/>
                    </a:lnB>
                  </a:tcPr>
                </a:tc>
                <a:tc>
                  <a:txBody>
                    <a:bodyPr/>
                    <a:lstStyle/>
                    <a:p>
                      <a:pPr>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noFill/>
                      <a:prstDash val="solid"/>
                      <a:round/>
                      <a:headEnd type="none" w="med" len="med"/>
                      <a:tailEnd type="none" w="med" len="med"/>
                    </a:lnB>
                  </a:tcPr>
                </a:tc>
                <a:tc>
                  <a:txBody>
                    <a:bodyPr/>
                    <a:lstStyle/>
                    <a:p>
                      <a:pPr>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48081723"/>
                  </a:ext>
                </a:extLst>
              </a:tr>
              <a:tr h="164331">
                <a:tc gridSpan="2">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Marge brute</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chemeClr val="bg2">
                          <a:lumMod val="50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60000"/>
                        <a:lumOff val="40000"/>
                      </a:schemeClr>
                    </a:solidFill>
                  </a:tcPr>
                </a:tc>
                <a:tc hMerge="1">
                  <a:txBody>
                    <a:bodyPr/>
                    <a:lstStyle/>
                    <a:p>
                      <a:endParaRPr lang="fr-FR"/>
                    </a:p>
                  </a:txBody>
                  <a:tcPr/>
                </a:tc>
                <a:tc>
                  <a:txBody>
                    <a:bodyPr/>
                    <a:lstStyle/>
                    <a:p>
                      <a:pPr>
                        <a:lnSpc>
                          <a:spcPts val="1200"/>
                        </a:lnSpc>
                        <a:spcAft>
                          <a:spcPts val="1200"/>
                        </a:spcAft>
                      </a:pPr>
                      <a:r>
                        <a:rPr lang="fr-FR" sz="1200"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60000"/>
                        <a:lumOff val="40000"/>
                      </a:schemeClr>
                    </a:solidFill>
                  </a:tcPr>
                </a:tc>
                <a:tc>
                  <a:txBody>
                    <a:bodyPr/>
                    <a:lstStyle/>
                    <a:p>
                      <a:pPr>
                        <a:lnSpc>
                          <a:spcPts val="1200"/>
                        </a:lnSpc>
                        <a:spcAft>
                          <a:spcPts val="1200"/>
                        </a:spcAft>
                      </a:pPr>
                      <a:r>
                        <a:rPr lang="fr-FR" sz="1200"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60000"/>
                        <a:lumOff val="40000"/>
                      </a:schemeClr>
                    </a:solidFill>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60000"/>
                        <a:lumOff val="40000"/>
                      </a:schemeClr>
                    </a:solidFill>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60000"/>
                        <a:lumOff val="40000"/>
                      </a:schemeClr>
                    </a:solidFill>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310412473"/>
                  </a:ext>
                </a:extLst>
              </a:tr>
              <a:tr h="198898">
                <a:tc gridSpan="2">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Charges externes</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chemeClr val="bg2">
                          <a:lumMod val="50000"/>
                        </a:schemeClr>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hMerge="1">
                  <a:txBody>
                    <a:bodyPr/>
                    <a:lstStyle/>
                    <a:p>
                      <a:endParaRPr lang="fr-FR"/>
                    </a:p>
                  </a:txBody>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a:noFill/>
                    </a:lnR>
                    <a:lnT w="12700" cap="flat" cmpd="sng" algn="ctr">
                      <a:noFill/>
                      <a:prstDash val="solid"/>
                      <a:round/>
                      <a:headEnd type="none" w="med" len="med"/>
                      <a:tailEnd type="none" w="med" len="med"/>
                    </a:lnT>
                    <a:lnB>
                      <a:noFill/>
                    </a:lnB>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a:noFill/>
                    </a:lnB>
                  </a:tcPr>
                </a:tc>
                <a:tc>
                  <a:txBody>
                    <a:bodyPr/>
                    <a:lstStyle/>
                    <a:p>
                      <a:pPr>
                        <a:lnSpc>
                          <a:spcPts val="1200"/>
                        </a:lnSpc>
                        <a:spcAft>
                          <a:spcPts val="1200"/>
                        </a:spcAft>
                      </a:pPr>
                      <a:r>
                        <a:rPr lang="fr-FR" sz="1200" b="1"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a:noFill/>
                    </a:lnB>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a:noFill/>
                    </a:lnB>
                  </a:tcPr>
                </a:tc>
                <a:tc>
                  <a:txBody>
                    <a:bodyPr/>
                    <a:lstStyle/>
                    <a:p>
                      <a:pPr>
                        <a:lnSpc>
                          <a:spcPts val="1200"/>
                        </a:lnSpc>
                        <a:spcAft>
                          <a:spcPts val="1200"/>
                        </a:spcAft>
                      </a:pPr>
                      <a:r>
                        <a:rPr lang="fr-FR" sz="1200" b="1"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551967532"/>
                  </a:ext>
                </a:extLst>
              </a:tr>
              <a:tr h="198898">
                <a:tc gridSpan="2">
                  <a:txBody>
                    <a:bodyPr/>
                    <a:lstStyle/>
                    <a:p>
                      <a:pPr indent="381000">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XXX</a:t>
                      </a:r>
                    </a:p>
                  </a:txBody>
                  <a:tcPr marL="25383" marR="25383" marT="0" marB="0" anchor="b">
                    <a:lnL w="12700" cap="flat" cmpd="sng" algn="ctr">
                      <a:solidFill>
                        <a:schemeClr val="bg2">
                          <a:lumMod val="50000"/>
                        </a:schemeClr>
                      </a:solidFill>
                      <a:prstDash val="solid"/>
                      <a:round/>
                      <a:headEnd type="none" w="med" len="med"/>
                      <a:tailEnd type="none" w="med" len="med"/>
                    </a:lnL>
                    <a:lnR>
                      <a:noFill/>
                    </a:lnR>
                    <a:lnT>
                      <a:noFill/>
                    </a:lnT>
                    <a:lnB>
                      <a:noFill/>
                    </a:lnB>
                  </a:tcPr>
                </a:tc>
                <a:tc hMerge="1">
                  <a:txBody>
                    <a:bodyPr/>
                    <a:lstStyle/>
                    <a:p>
                      <a:endParaRPr lang="fr-FR"/>
                    </a:p>
                  </a:txBody>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a:noFill/>
                    </a:lnR>
                    <a:lnT>
                      <a:noFill/>
                    </a:lnT>
                    <a:lnB>
                      <a:noFill/>
                    </a:lnB>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a:noFill/>
                    </a:lnT>
                    <a:lnB>
                      <a:noFill/>
                    </a:lnB>
                  </a:tcPr>
                </a:tc>
                <a:extLst>
                  <a:ext uri="{0D108BD9-81ED-4DB2-BD59-A6C34878D82A}">
                    <a16:rowId xmlns:a16="http://schemas.microsoft.com/office/drawing/2014/main" val="590460687"/>
                  </a:ext>
                </a:extLst>
              </a:tr>
              <a:tr h="198898">
                <a:tc gridSpan="2">
                  <a:txBody>
                    <a:bodyPr/>
                    <a:lstStyle/>
                    <a:p>
                      <a:pPr indent="381000">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XXX</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chemeClr val="bg2">
                          <a:lumMod val="50000"/>
                        </a:schemeClr>
                      </a:solidFill>
                      <a:prstDash val="solid"/>
                      <a:round/>
                      <a:headEnd type="none" w="med" len="med"/>
                      <a:tailEnd type="none" w="med" len="med"/>
                    </a:lnL>
                    <a:lnR>
                      <a:noFill/>
                    </a:lnR>
                    <a:lnT>
                      <a:noFill/>
                    </a:lnT>
                    <a:lnB>
                      <a:noFill/>
                    </a:lnB>
                  </a:tcPr>
                </a:tc>
                <a:tc hMerge="1">
                  <a:txBody>
                    <a:bodyPr/>
                    <a:lstStyle/>
                    <a:p>
                      <a:endParaRPr lang="fr-FR"/>
                    </a:p>
                  </a:txBody>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a:noFill/>
                    </a:lnR>
                    <a:lnT>
                      <a:noFill/>
                    </a:lnT>
                    <a:lnB>
                      <a:noFill/>
                    </a:lnB>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a:noFill/>
                    </a:lnT>
                    <a:lnB>
                      <a:noFill/>
                    </a:lnB>
                  </a:tcPr>
                </a:tc>
                <a:extLst>
                  <a:ext uri="{0D108BD9-81ED-4DB2-BD59-A6C34878D82A}">
                    <a16:rowId xmlns:a16="http://schemas.microsoft.com/office/drawing/2014/main" val="3048476848"/>
                  </a:ext>
                </a:extLst>
              </a:tr>
              <a:tr h="198898">
                <a:tc gridSpan="2">
                  <a:txBody>
                    <a:bodyPr/>
                    <a:lstStyle/>
                    <a:p>
                      <a:pPr indent="381000">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XXX</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chemeClr val="bg2">
                          <a:lumMod val="50000"/>
                        </a:schemeClr>
                      </a:solidFill>
                      <a:prstDash val="solid"/>
                      <a:round/>
                      <a:headEnd type="none" w="med" len="med"/>
                      <a:tailEnd type="none" w="med" len="med"/>
                    </a:lnL>
                    <a:lnR>
                      <a:noFill/>
                    </a:lnR>
                    <a:lnT>
                      <a:noFill/>
                    </a:lnT>
                    <a:lnB>
                      <a:noFill/>
                    </a:lnB>
                  </a:tcPr>
                </a:tc>
                <a:tc hMerge="1">
                  <a:txBody>
                    <a:bodyPr/>
                    <a:lstStyle/>
                    <a:p>
                      <a:endParaRPr lang="fr-FR"/>
                    </a:p>
                  </a:txBody>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a:noFill/>
                    </a:lnR>
                    <a:lnT>
                      <a:noFill/>
                    </a:lnT>
                    <a:lnB>
                      <a:noFill/>
                    </a:lnB>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i="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a:noFill/>
                    </a:lnT>
                    <a:lnB>
                      <a:noFill/>
                    </a:lnB>
                  </a:tcPr>
                </a:tc>
                <a:extLst>
                  <a:ext uri="{0D108BD9-81ED-4DB2-BD59-A6C34878D82A}">
                    <a16:rowId xmlns:a16="http://schemas.microsoft.com/office/drawing/2014/main" val="2580670362"/>
                  </a:ext>
                </a:extLst>
              </a:tr>
              <a:tr h="198898">
                <a:tc gridSpan="2">
                  <a:txBody>
                    <a:bodyPr/>
                    <a:lstStyle/>
                    <a:p>
                      <a:pPr indent="127000">
                        <a:lnSpc>
                          <a:spcPts val="1200"/>
                        </a:lnSpc>
                        <a:spcAft>
                          <a:spcPts val="1200"/>
                        </a:spcAft>
                      </a:pPr>
                      <a:r>
                        <a:rPr lang="fr-FR" sz="1200" b="1"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Charges liées au personnel</a:t>
                      </a:r>
                      <a:endParaRPr lang="fr-FR"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chemeClr val="bg2">
                          <a:lumMod val="50000"/>
                        </a:schemeClr>
                      </a:solidFill>
                      <a:prstDash val="solid"/>
                      <a:round/>
                      <a:headEnd type="none" w="med" len="med"/>
                      <a:tailEnd type="none" w="med" len="med"/>
                    </a:lnL>
                    <a:lnR>
                      <a:noFill/>
                    </a:lnR>
                    <a:lnT>
                      <a:noFill/>
                    </a:lnT>
                    <a:lnB>
                      <a:noFill/>
                    </a:lnB>
                  </a:tcPr>
                </a:tc>
                <a:tc hMerge="1">
                  <a:txBody>
                    <a:bodyPr/>
                    <a:lstStyle/>
                    <a:p>
                      <a:endParaRPr lang="fr-FR"/>
                    </a:p>
                  </a:txBody>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a:noFill/>
                    </a:lnR>
                    <a:lnT>
                      <a:noFill/>
                    </a:lnT>
                    <a:lnB>
                      <a:noFill/>
                    </a:lnB>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b="1"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a:noFill/>
                    </a:lnT>
                    <a:lnB>
                      <a:noFill/>
                    </a:lnB>
                  </a:tcPr>
                </a:tc>
                <a:extLst>
                  <a:ext uri="{0D108BD9-81ED-4DB2-BD59-A6C34878D82A}">
                    <a16:rowId xmlns:a16="http://schemas.microsoft.com/office/drawing/2014/main" val="1590095442"/>
                  </a:ext>
                </a:extLst>
              </a:tr>
              <a:tr h="198898">
                <a:tc gridSpan="2">
                  <a:txBody>
                    <a:bodyPr/>
                    <a:lstStyle/>
                    <a:p>
                      <a:pPr indent="127000">
                        <a:lnSpc>
                          <a:spcPts val="1200"/>
                        </a:lnSpc>
                        <a:spcAft>
                          <a:spcPts val="1200"/>
                        </a:spcAft>
                      </a:pPr>
                      <a:r>
                        <a:rPr lang="fr-FR" sz="1200" b="1"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Impôts et taxes</a:t>
                      </a:r>
                      <a:endParaRPr lang="fr-FR"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chemeClr val="bg2">
                          <a:lumMod val="50000"/>
                        </a:schemeClr>
                      </a:solidFill>
                      <a:prstDash val="solid"/>
                      <a:round/>
                      <a:headEnd type="none" w="med" len="med"/>
                      <a:tailEnd type="none" w="med" len="med"/>
                    </a:lnL>
                    <a:lnR>
                      <a:noFill/>
                    </a:lnR>
                    <a:lnT>
                      <a:noFill/>
                    </a:lnT>
                    <a:lnB>
                      <a:noFill/>
                    </a:lnB>
                  </a:tcPr>
                </a:tc>
                <a:tc hMerge="1">
                  <a:txBody>
                    <a:bodyPr/>
                    <a:lstStyle/>
                    <a:p>
                      <a:endParaRPr lang="fr-FR"/>
                    </a:p>
                  </a:txBody>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a:noFill/>
                    </a:lnR>
                    <a:lnT>
                      <a:noFill/>
                    </a:lnT>
                    <a:lnB>
                      <a:noFill/>
                    </a:lnB>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a:txBody>
                    <a:bodyPr/>
                    <a:lstStyle/>
                    <a:p>
                      <a:pPr>
                        <a:lnSpc>
                          <a:spcPts val="1200"/>
                        </a:lnSpc>
                        <a:spcAft>
                          <a:spcPts val="1200"/>
                        </a:spcAft>
                      </a:pPr>
                      <a:r>
                        <a:rPr lang="fr-FR" sz="1200" b="1"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a:noFill/>
                    </a:lnT>
                    <a:lnB>
                      <a:noFill/>
                    </a:lnB>
                  </a:tcPr>
                </a:tc>
                <a:extLst>
                  <a:ext uri="{0D108BD9-81ED-4DB2-BD59-A6C34878D82A}">
                    <a16:rowId xmlns:a16="http://schemas.microsoft.com/office/drawing/2014/main" val="3798780959"/>
                  </a:ext>
                </a:extLst>
              </a:tr>
              <a:tr h="164331">
                <a:tc gridSpan="3">
                  <a:txBody>
                    <a:bodyPr/>
                    <a:lstStyle/>
                    <a:p>
                      <a:pPr>
                        <a:lnSpc>
                          <a:spcPts val="1200"/>
                        </a:lnSpc>
                        <a:spcAft>
                          <a:spcPts val="1200"/>
                        </a:spcAft>
                      </a:pPr>
                      <a:r>
                        <a:rPr lang="fr-FR" sz="1200" b="1"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Excédent brut d'exploitation</a:t>
                      </a:r>
                      <a:endParaRPr lang="fr-FR"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chemeClr val="bg2">
                          <a:lumMod val="50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7C4FF"/>
                    </a:solidFill>
                  </a:tcPr>
                </a:tc>
                <a:tc hMerge="1">
                  <a:txBody>
                    <a:bodyPr/>
                    <a:lstStyle/>
                    <a:p>
                      <a:endParaRPr lang="fr-FR"/>
                    </a:p>
                  </a:txBody>
                  <a:tcPr/>
                </a:tc>
                <a:tc hMerge="1">
                  <a:txBody>
                    <a:bodyPr/>
                    <a:lstStyle/>
                    <a:p>
                      <a:endParaRPr lang="fr-FR"/>
                    </a:p>
                  </a:txBody>
                  <a:tcPr/>
                </a:tc>
                <a:tc>
                  <a:txBody>
                    <a:bodyPr/>
                    <a:lstStyle/>
                    <a:p>
                      <a:pPr>
                        <a:lnSpc>
                          <a:spcPts val="1200"/>
                        </a:lnSpc>
                        <a:spcAft>
                          <a:spcPts val="1200"/>
                        </a:spcAft>
                      </a:pPr>
                      <a:r>
                        <a:rPr lang="fr-FR" sz="1200"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7C4FF"/>
                    </a:solidFill>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7C4FF"/>
                    </a:solidFill>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7C4FF"/>
                    </a:solidFill>
                  </a:tcPr>
                </a:tc>
                <a:tc>
                  <a:txBody>
                    <a:bodyPr/>
                    <a:lstStyle/>
                    <a:p>
                      <a:pPr>
                        <a:lnSpc>
                          <a:spcPts val="1200"/>
                        </a:lnSpc>
                        <a:spcAft>
                          <a:spcPts val="1200"/>
                        </a:spcAft>
                      </a:pPr>
                      <a:r>
                        <a:rPr lang="fr-FR" sz="1200" b="1"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7C4FF"/>
                    </a:solidFill>
                  </a:tcPr>
                </a:tc>
                <a:extLst>
                  <a:ext uri="{0D108BD9-81ED-4DB2-BD59-A6C34878D82A}">
                    <a16:rowId xmlns:a16="http://schemas.microsoft.com/office/drawing/2014/main" val="2708022288"/>
                  </a:ext>
                </a:extLst>
              </a:tr>
              <a:tr h="198898">
                <a:tc gridSpan="3">
                  <a:txBody>
                    <a:bodyPr/>
                    <a:lstStyle/>
                    <a:p>
                      <a:pPr marL="0" indent="127000" algn="l" defTabSz="1178588" rtl="0" eaLnBrk="1" latinLnBrk="0" hangingPunct="1">
                        <a:lnSpc>
                          <a:spcPts val="1200"/>
                        </a:lnSpc>
                        <a:spcAft>
                          <a:spcPts val="1200"/>
                        </a:spcAft>
                      </a:pPr>
                      <a:r>
                        <a:rPr lang="fr-FR" sz="1200" b="1"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Reprise d’amortissement, provisions et dépréciations</a:t>
                      </a:r>
                    </a:p>
                  </a:txBody>
                  <a:tcPr marL="25383" marR="25383" marT="0" marB="0" anchor="b">
                    <a:lnL w="12700" cap="flat" cmpd="sng" algn="ctr">
                      <a:solidFill>
                        <a:schemeClr val="bg2">
                          <a:lumMod val="50000"/>
                        </a:schemeClr>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hMerge="1">
                  <a:txBody>
                    <a:bodyPr/>
                    <a:lstStyle/>
                    <a:p>
                      <a:endParaRPr lang="fr-FR"/>
                    </a:p>
                  </a:txBody>
                  <a:tcPr/>
                </a:tc>
                <a:tc hMerge="1">
                  <a:txBody>
                    <a:bodyPr/>
                    <a:lstStyle/>
                    <a:p>
                      <a:endParaRPr lang="fr-FR"/>
                    </a:p>
                  </a:txBody>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a:noFill/>
                    </a:lnB>
                  </a:tcPr>
                </a:tc>
                <a:tc>
                  <a:txBody>
                    <a:bodyPr/>
                    <a:lstStyle/>
                    <a:p>
                      <a:pPr>
                        <a:lnSpc>
                          <a:spcPts val="1200"/>
                        </a:lnSpc>
                        <a:spcAft>
                          <a:spcPts val="1200"/>
                        </a:spcAft>
                      </a:pP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a:noFill/>
                    </a:lnB>
                  </a:tcPr>
                </a:tc>
                <a:tc>
                  <a:txBody>
                    <a:bodyPr/>
                    <a:lstStyle/>
                    <a:p>
                      <a:pPr>
                        <a:lnSpc>
                          <a:spcPts val="1200"/>
                        </a:lnSpc>
                        <a:spcAft>
                          <a:spcPts val="1200"/>
                        </a:spcAft>
                      </a:pP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a:noFill/>
                    </a:lnB>
                  </a:tcPr>
                </a:tc>
                <a:tc>
                  <a:txBody>
                    <a:bodyPr/>
                    <a:lstStyle/>
                    <a:p>
                      <a:pPr>
                        <a:lnSpc>
                          <a:spcPts val="1200"/>
                        </a:lnSpc>
                        <a:spcAft>
                          <a:spcPts val="1200"/>
                        </a:spcAft>
                      </a:pPr>
                      <a:endParaRPr lang="fr-FR"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3437791923"/>
                  </a:ext>
                </a:extLst>
              </a:tr>
              <a:tr h="198898">
                <a:tc gridSpan="3">
                  <a:txBody>
                    <a:bodyPr/>
                    <a:lstStyle/>
                    <a:p>
                      <a:pPr marL="0" indent="127000" algn="l" defTabSz="1178588" rtl="0" eaLnBrk="1" latinLnBrk="0" hangingPunct="1">
                        <a:lnSpc>
                          <a:spcPts val="1200"/>
                        </a:lnSpc>
                        <a:spcAft>
                          <a:spcPts val="1200"/>
                        </a:spcAft>
                      </a:pPr>
                      <a:r>
                        <a:rPr lang="fr-FR" sz="1200" b="1" kern="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Dotations aux amortissements</a:t>
                      </a:r>
                      <a:endParaRPr lang="fr-FR" sz="1200" b="1"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5383" marR="25383" marT="0" marB="0" anchor="b">
                    <a:lnL w="12700" cap="flat" cmpd="sng" algn="ctr">
                      <a:solidFill>
                        <a:schemeClr val="bg2">
                          <a:lumMod val="50000"/>
                        </a:schemeClr>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hMerge="1">
                  <a:txBody>
                    <a:bodyPr/>
                    <a:lstStyle/>
                    <a:p>
                      <a:endParaRPr lang="fr-FR"/>
                    </a:p>
                  </a:txBody>
                  <a:tcPr/>
                </a:tc>
                <a:tc hMerge="1">
                  <a:txBody>
                    <a:bodyPr/>
                    <a:lstStyle/>
                    <a:p>
                      <a:endParaRPr lang="fr-FR"/>
                    </a:p>
                  </a:txBody>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a:noFill/>
                    </a:lnB>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a:noFill/>
                    </a:lnB>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a:noFill/>
                    </a:lnB>
                  </a:tcPr>
                </a:tc>
                <a:tc>
                  <a:txBody>
                    <a:bodyPr/>
                    <a:lstStyle/>
                    <a:p>
                      <a:pPr>
                        <a:lnSpc>
                          <a:spcPts val="1200"/>
                        </a:lnSpc>
                        <a:spcAft>
                          <a:spcPts val="1200"/>
                        </a:spcAft>
                      </a:pPr>
                      <a:r>
                        <a:rPr lang="fr-FR" sz="1200" b="1"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248101337"/>
                  </a:ext>
                </a:extLst>
              </a:tr>
              <a:tr h="198898">
                <a:tc gridSpan="3">
                  <a:txBody>
                    <a:bodyPr/>
                    <a:lstStyle/>
                    <a:p>
                      <a:pPr>
                        <a:lnSpc>
                          <a:spcPts val="1200"/>
                        </a:lnSpc>
                        <a:spcAft>
                          <a:spcPts val="1200"/>
                        </a:spcAft>
                      </a:pPr>
                      <a:r>
                        <a:rPr lang="fr-FR" sz="1200" b="1"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Résultat d'exploitation</a:t>
                      </a:r>
                      <a:endParaRPr lang="fr-FR"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chemeClr val="bg2">
                          <a:lumMod val="50000"/>
                        </a:schemeClr>
                      </a:solid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rgbClr val="37C4FF"/>
                    </a:solidFill>
                  </a:tcPr>
                </a:tc>
                <a:tc hMerge="1">
                  <a:txBody>
                    <a:bodyPr/>
                    <a:lstStyle/>
                    <a:p>
                      <a:endParaRPr lang="fr-FR"/>
                    </a:p>
                  </a:txBody>
                  <a:tcPr/>
                </a:tc>
                <a:tc hMerge="1">
                  <a:txBody>
                    <a:bodyPr/>
                    <a:lstStyle/>
                    <a:p>
                      <a:endParaRPr lang="fr-FR"/>
                    </a:p>
                  </a:txBody>
                  <a:tcPr/>
                </a:tc>
                <a:tc>
                  <a:txBody>
                    <a:bodyPr/>
                    <a:lstStyle/>
                    <a:p>
                      <a:pPr>
                        <a:lnSpc>
                          <a:spcPts val="1200"/>
                        </a:lnSpc>
                        <a:spcAft>
                          <a:spcPts val="1200"/>
                        </a:spcAft>
                      </a:pPr>
                      <a:r>
                        <a:rPr lang="fr-FR" sz="1200"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a:noFill/>
                    </a:lnB>
                    <a:solidFill>
                      <a:srgbClr val="37C4FF"/>
                    </a:solidFill>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a:noFill/>
                    </a:lnB>
                    <a:solidFill>
                      <a:srgbClr val="37C4FF"/>
                    </a:solidFill>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a:noFill/>
                    </a:lnB>
                    <a:solidFill>
                      <a:srgbClr val="37C4FF"/>
                    </a:solidFill>
                  </a:tcPr>
                </a:tc>
                <a:tc>
                  <a:txBody>
                    <a:bodyPr/>
                    <a:lstStyle/>
                    <a:p>
                      <a:pPr>
                        <a:lnSpc>
                          <a:spcPts val="1200"/>
                        </a:lnSpc>
                        <a:spcAft>
                          <a:spcPts val="1200"/>
                        </a:spcAft>
                      </a:pPr>
                      <a:r>
                        <a:rPr lang="fr-FR" sz="1200" b="1"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a:noFill/>
                    </a:lnB>
                    <a:solidFill>
                      <a:srgbClr val="37C4FF"/>
                    </a:solidFill>
                  </a:tcPr>
                </a:tc>
                <a:extLst>
                  <a:ext uri="{0D108BD9-81ED-4DB2-BD59-A6C34878D82A}">
                    <a16:rowId xmlns:a16="http://schemas.microsoft.com/office/drawing/2014/main" val="124227931"/>
                  </a:ext>
                </a:extLst>
              </a:tr>
              <a:tr h="198898">
                <a:tc gridSpan="3">
                  <a:txBody>
                    <a:bodyPr/>
                    <a:lstStyle/>
                    <a:p>
                      <a:pPr indent="127000">
                        <a:lnSpc>
                          <a:spcPts val="1200"/>
                        </a:lnSpc>
                        <a:spcAft>
                          <a:spcPts val="1200"/>
                        </a:spcAft>
                      </a:pPr>
                      <a:r>
                        <a:rPr lang="fr-FR" sz="1200" b="1"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Produits financiers &amp; assimilés</a:t>
                      </a:r>
                    </a:p>
                  </a:txBody>
                  <a:tcPr marL="25383" marR="25383" marT="0" marB="0" anchor="b">
                    <a:lnL w="12700" cap="flat" cmpd="sng" algn="ctr">
                      <a:solidFill>
                        <a:schemeClr val="bg2">
                          <a:lumMod val="50000"/>
                        </a:schemeClr>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hMerge="1">
                  <a:txBody>
                    <a:bodyPr/>
                    <a:lstStyle/>
                    <a:p>
                      <a:endParaRPr lang="fr-FR"/>
                    </a:p>
                  </a:txBody>
                  <a:tcPr/>
                </a:tc>
                <a:tc hMerge="1">
                  <a:txBody>
                    <a:bodyPr/>
                    <a:lstStyle/>
                    <a:p>
                      <a:endParaRPr lang="fr-FR"/>
                    </a:p>
                  </a:txBody>
                  <a:tcPr/>
                </a:tc>
                <a:tc>
                  <a:txBody>
                    <a:bodyPr/>
                    <a:lstStyle/>
                    <a:p>
                      <a:pPr>
                        <a:lnSpc>
                          <a:spcPct val="107000"/>
                        </a:lnSpc>
                      </a:pPr>
                      <a:endParaRPr lang="fr-FR" sz="1200" noProof="0" dirty="0">
                        <a:effectLst/>
                        <a:latin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a:noFill/>
                    </a:lnB>
                  </a:tcPr>
                </a:tc>
                <a:tc>
                  <a:txBody>
                    <a:bodyPr/>
                    <a:lstStyle/>
                    <a:p>
                      <a:pPr>
                        <a:lnSpc>
                          <a:spcPts val="1200"/>
                        </a:lnSpc>
                        <a:spcAft>
                          <a:spcPts val="1200"/>
                        </a:spcAft>
                      </a:pP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a:noFill/>
                    </a:lnB>
                  </a:tcPr>
                </a:tc>
                <a:tc>
                  <a:txBody>
                    <a:bodyPr/>
                    <a:lstStyle/>
                    <a:p>
                      <a:pPr>
                        <a:lnSpc>
                          <a:spcPts val="1200"/>
                        </a:lnSpc>
                        <a:spcAft>
                          <a:spcPts val="1200"/>
                        </a:spcAft>
                      </a:pP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a:noFill/>
                    </a:lnB>
                  </a:tcPr>
                </a:tc>
                <a:tc>
                  <a:txBody>
                    <a:bodyPr/>
                    <a:lstStyle/>
                    <a:p>
                      <a:pPr>
                        <a:lnSpc>
                          <a:spcPts val="1200"/>
                        </a:lnSpc>
                        <a:spcAft>
                          <a:spcPts val="1200"/>
                        </a:spcAft>
                      </a:pPr>
                      <a:endParaRPr lang="fr-FR"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3433105699"/>
                  </a:ext>
                </a:extLst>
              </a:tr>
              <a:tr h="198898">
                <a:tc gridSpan="3">
                  <a:txBody>
                    <a:bodyPr/>
                    <a:lstStyle/>
                    <a:p>
                      <a:pPr indent="127000">
                        <a:lnSpc>
                          <a:spcPts val="1200"/>
                        </a:lnSpc>
                        <a:spcAft>
                          <a:spcPts val="1200"/>
                        </a:spcAft>
                      </a:pPr>
                      <a:r>
                        <a:rPr lang="fr-FR" sz="1200" b="1" kern="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Charges financières</a:t>
                      </a:r>
                      <a:endParaRPr lang="fr-FR" sz="1200" b="1"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5383" marR="25383" marT="0" marB="0" anchor="b">
                    <a:lnL w="12700" cap="flat" cmpd="sng" algn="ctr">
                      <a:solidFill>
                        <a:schemeClr val="bg2">
                          <a:lumMod val="50000"/>
                        </a:schemeClr>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hMerge="1">
                  <a:txBody>
                    <a:bodyPr/>
                    <a:lstStyle/>
                    <a:p>
                      <a:endParaRPr lang="fr-FR"/>
                    </a:p>
                  </a:txBody>
                  <a:tcPr/>
                </a:tc>
                <a:tc hMerge="1">
                  <a:txBody>
                    <a:bodyPr/>
                    <a:lstStyle/>
                    <a:p>
                      <a:endParaRPr lang="fr-FR"/>
                    </a:p>
                  </a:txBody>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a:noFill/>
                    </a:lnB>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a:noFill/>
                    </a:lnB>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a:noFill/>
                    </a:lnB>
                  </a:tcPr>
                </a:tc>
                <a:tc>
                  <a:txBody>
                    <a:bodyPr/>
                    <a:lstStyle/>
                    <a:p>
                      <a:pPr>
                        <a:lnSpc>
                          <a:spcPts val="1200"/>
                        </a:lnSpc>
                        <a:spcAft>
                          <a:spcPts val="1200"/>
                        </a:spcAft>
                      </a:pPr>
                      <a:r>
                        <a:rPr lang="fr-FR" sz="1200" b="1"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2369454800"/>
                  </a:ext>
                </a:extLst>
              </a:tr>
              <a:tr h="164331">
                <a:tc gridSpan="2">
                  <a:txBody>
                    <a:bodyPr/>
                    <a:lstStyle/>
                    <a:p>
                      <a:pPr marL="0" indent="127000" algn="l" defTabSz="1178588" rtl="0" eaLnBrk="1" latinLnBrk="0" hangingPunct="1">
                        <a:lnSpc>
                          <a:spcPts val="1200"/>
                        </a:lnSpc>
                        <a:spcAft>
                          <a:spcPts val="1200"/>
                        </a:spcAft>
                      </a:pPr>
                      <a:r>
                        <a:rPr lang="fr-FR" sz="1200" b="1"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Produits exceptionnels</a:t>
                      </a:r>
                    </a:p>
                  </a:txBody>
                  <a:tcPr marL="25383" marR="25383" marT="0" marB="0" anchor="b">
                    <a:lnL w="12700" cap="flat" cmpd="sng" algn="ctr">
                      <a:solidFill>
                        <a:schemeClr val="bg2">
                          <a:lumMod val="50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fr-FR"/>
                    </a:p>
                  </a:txBody>
                  <a:tcPr/>
                </a:tc>
                <a:tc>
                  <a:txBody>
                    <a:bodyPr/>
                    <a:lstStyle/>
                    <a:p>
                      <a:pPr>
                        <a:lnSpc>
                          <a:spcPts val="1200"/>
                        </a:lnSpc>
                        <a:spcAft>
                          <a:spcPts val="1200"/>
                        </a:spcAft>
                      </a:pP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200"/>
                        </a:lnSpc>
                        <a:spcAft>
                          <a:spcPts val="1200"/>
                        </a:spcAft>
                      </a:pP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200"/>
                        </a:lnSpc>
                        <a:spcAft>
                          <a:spcPts val="1200"/>
                        </a:spcAft>
                      </a:pP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200"/>
                        </a:lnSpc>
                        <a:spcAft>
                          <a:spcPts val="1200"/>
                        </a:spcAft>
                      </a:pP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200"/>
                        </a:lnSpc>
                        <a:spcAft>
                          <a:spcPts val="1200"/>
                        </a:spcAft>
                      </a:pPr>
                      <a:endParaRPr lang="fr-FR"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48020917"/>
                  </a:ext>
                </a:extLst>
              </a:tr>
              <a:tr h="164331">
                <a:tc gridSpan="2">
                  <a:txBody>
                    <a:bodyPr/>
                    <a:lstStyle/>
                    <a:p>
                      <a:pPr marL="0" indent="127000" algn="l" defTabSz="1178588" rtl="0" eaLnBrk="1" latinLnBrk="0" hangingPunct="1">
                        <a:lnSpc>
                          <a:spcPts val="1200"/>
                        </a:lnSpc>
                        <a:spcAft>
                          <a:spcPts val="1200"/>
                        </a:spcAft>
                      </a:pPr>
                      <a:r>
                        <a:rPr lang="fr-FR" sz="1200" b="1"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Charges exceptionnelles</a:t>
                      </a:r>
                    </a:p>
                  </a:txBody>
                  <a:tcPr marL="25383" marR="25383" marT="0" marB="0" anchor="b">
                    <a:lnL w="12700" cap="flat" cmpd="sng" algn="ctr">
                      <a:solidFill>
                        <a:schemeClr val="bg2">
                          <a:lumMod val="50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fr-FR"/>
                    </a:p>
                  </a:txBody>
                  <a:tcPr/>
                </a:tc>
                <a:tc>
                  <a:txBody>
                    <a:bodyPr/>
                    <a:lstStyle/>
                    <a:p>
                      <a:pPr>
                        <a:lnSpc>
                          <a:spcPts val="1200"/>
                        </a:lnSpc>
                        <a:spcAft>
                          <a:spcPts val="1200"/>
                        </a:spcAft>
                      </a:pP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200"/>
                        </a:lnSpc>
                        <a:spcAft>
                          <a:spcPts val="1200"/>
                        </a:spcAft>
                      </a:pP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200"/>
                        </a:lnSpc>
                        <a:spcAft>
                          <a:spcPts val="1200"/>
                        </a:spcAft>
                      </a:pP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200"/>
                        </a:lnSpc>
                        <a:spcAft>
                          <a:spcPts val="1200"/>
                        </a:spcAft>
                      </a:pP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200"/>
                        </a:lnSpc>
                        <a:spcAft>
                          <a:spcPts val="1200"/>
                        </a:spcAft>
                      </a:pPr>
                      <a:endParaRPr lang="fr-FR"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35982739"/>
                  </a:ext>
                </a:extLst>
              </a:tr>
              <a:tr h="164331">
                <a:tc gridSpan="2">
                  <a:txBody>
                    <a:bodyPr/>
                    <a:lstStyle/>
                    <a:p>
                      <a:pPr>
                        <a:lnSpc>
                          <a:spcPts val="1200"/>
                        </a:lnSpc>
                        <a:spcAft>
                          <a:spcPts val="1200"/>
                        </a:spcAft>
                      </a:pPr>
                      <a:r>
                        <a:rPr lang="fr-FR" sz="1200" b="1"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Résultat avant impôts</a:t>
                      </a:r>
                      <a:endParaRPr lang="fr-FR"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chemeClr val="bg2">
                          <a:lumMod val="50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60000"/>
                        <a:lumOff val="40000"/>
                      </a:schemeClr>
                    </a:solidFill>
                  </a:tcPr>
                </a:tc>
                <a:tc hMerge="1">
                  <a:txBody>
                    <a:bodyPr/>
                    <a:lstStyle/>
                    <a:p>
                      <a:endParaRPr lang="fr-FR"/>
                    </a:p>
                  </a:txBody>
                  <a:tcPr/>
                </a:tc>
                <a:tc>
                  <a:txBody>
                    <a:bodyPr/>
                    <a:lstStyle/>
                    <a:p>
                      <a:pPr>
                        <a:lnSpc>
                          <a:spcPts val="1200"/>
                        </a:lnSpc>
                        <a:spcAft>
                          <a:spcPts val="1200"/>
                        </a:spcAft>
                      </a:pPr>
                      <a:r>
                        <a:rPr lang="fr-FR" sz="1200"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60000"/>
                        <a:lumOff val="40000"/>
                      </a:schemeClr>
                    </a:solidFill>
                  </a:tcPr>
                </a:tc>
                <a:tc>
                  <a:txBody>
                    <a:bodyPr/>
                    <a:lstStyle/>
                    <a:p>
                      <a:pPr>
                        <a:lnSpc>
                          <a:spcPts val="1200"/>
                        </a:lnSpc>
                        <a:spcAft>
                          <a:spcPts val="1200"/>
                        </a:spcAft>
                      </a:pPr>
                      <a:r>
                        <a:rPr lang="fr-FR" sz="1200"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60000"/>
                        <a:lumOff val="40000"/>
                      </a:schemeClr>
                    </a:solidFill>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60000"/>
                        <a:lumOff val="40000"/>
                      </a:schemeClr>
                    </a:solidFill>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60000"/>
                        <a:lumOff val="40000"/>
                      </a:schemeClr>
                    </a:solidFill>
                  </a:tcPr>
                </a:tc>
                <a:tc>
                  <a:txBody>
                    <a:bodyPr/>
                    <a:lstStyle/>
                    <a:p>
                      <a:pPr>
                        <a:lnSpc>
                          <a:spcPts val="1200"/>
                        </a:lnSpc>
                        <a:spcAft>
                          <a:spcPts val="1200"/>
                        </a:spcAft>
                      </a:pPr>
                      <a:r>
                        <a:rPr lang="fr-FR" sz="1200" b="1"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154626263"/>
                  </a:ext>
                </a:extLst>
              </a:tr>
              <a:tr h="198898">
                <a:tc gridSpan="2">
                  <a:txBody>
                    <a:bodyPr/>
                    <a:lstStyle/>
                    <a:p>
                      <a:pPr indent="127000">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Impôt sur les sociétés</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chemeClr val="bg2">
                          <a:lumMod val="50000"/>
                        </a:schemeClr>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hMerge="1">
                  <a:txBody>
                    <a:bodyPr/>
                    <a:lstStyle/>
                    <a:p>
                      <a:endParaRPr lang="fr-FR"/>
                    </a:p>
                  </a:txBody>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a:noFill/>
                    </a:lnR>
                    <a:lnT w="12700" cap="flat" cmpd="sng" algn="ctr">
                      <a:noFill/>
                      <a:prstDash val="solid"/>
                      <a:round/>
                      <a:headEnd type="none" w="med" len="med"/>
                      <a:tailEnd type="none" w="med" len="med"/>
                    </a:lnT>
                    <a:lnB>
                      <a:noFill/>
                    </a:lnB>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a:noFill/>
                    </a:lnB>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a:noFill/>
                    </a:lnB>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a:noFill/>
                    </a:lnB>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2620508386"/>
                  </a:ext>
                </a:extLst>
              </a:tr>
              <a:tr h="198898">
                <a:tc>
                  <a:txBody>
                    <a:bodyPr/>
                    <a:lstStyle/>
                    <a:p>
                      <a:pPr indent="381000">
                        <a:lnSpc>
                          <a:spcPts val="1200"/>
                        </a:lnSpc>
                        <a:spcAft>
                          <a:spcPts val="1200"/>
                        </a:spcAft>
                      </a:pPr>
                      <a:r>
                        <a:rPr lang="fr-FR" sz="1200"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chemeClr val="bg2">
                          <a:lumMod val="50000"/>
                        </a:schemeClr>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a:noFill/>
                    </a:lnR>
                    <a:lnT>
                      <a:noFill/>
                    </a:lnT>
                    <a:lnB w="12700" cap="flat" cmpd="sng" algn="ctr">
                      <a:noFill/>
                      <a:prstDash val="solid"/>
                      <a:round/>
                      <a:headEnd type="none" w="med" len="med"/>
                      <a:tailEnd type="none" w="med" len="med"/>
                    </a:lnB>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a:noFill/>
                    </a:lnR>
                    <a:lnT>
                      <a:noFill/>
                    </a:lnT>
                    <a:lnB w="12700" cap="flat" cmpd="sng" algn="ctr">
                      <a:noFill/>
                      <a:prstDash val="solid"/>
                      <a:round/>
                      <a:headEnd type="none" w="med" len="med"/>
                      <a:tailEnd type="none" w="med" len="med"/>
                    </a:lnB>
                  </a:tcPr>
                </a:tc>
                <a:tc>
                  <a:txBody>
                    <a:bodyPr/>
                    <a:lstStyle/>
                    <a:p>
                      <a:pPr>
                        <a:lnSpc>
                          <a:spcPct val="107000"/>
                        </a:lnSpc>
                      </a:pPr>
                      <a:endParaRPr lang="fr-FR" sz="1200" noProof="0">
                        <a:effectLst/>
                        <a:latin typeface="Calibri" panose="020F0502020204030204" pitchFamily="34" charset="0"/>
                        <a:cs typeface="Times New Roman" panose="02020603050405020304" pitchFamily="18" charset="0"/>
                      </a:endParaRPr>
                    </a:p>
                  </a:txBody>
                  <a:tcPr marL="25383" marR="25383" marT="0" marB="0" anchor="b">
                    <a:lnL>
                      <a:noFill/>
                    </a:lnL>
                    <a:lnR w="12700" cap="flat" cmpd="sng" algn="ctr">
                      <a:solidFill>
                        <a:srgbClr val="000000"/>
                      </a:solidFill>
                      <a:prstDash val="dot"/>
                      <a:round/>
                      <a:headEnd type="none" w="med" len="med"/>
                      <a:tailEnd type="none" w="med" len="med"/>
                    </a:lnR>
                    <a:lnT>
                      <a:noFill/>
                    </a:lnT>
                    <a:lnB w="12700" cap="flat" cmpd="sng" algn="ctr">
                      <a:noFill/>
                      <a:prstDash val="solid"/>
                      <a:round/>
                      <a:headEnd type="none" w="med" len="med"/>
                      <a:tailEnd type="none" w="med" len="med"/>
                    </a:lnB>
                  </a:tcPr>
                </a:tc>
                <a:tc>
                  <a:txBody>
                    <a:bodyPr/>
                    <a:lstStyle/>
                    <a:p>
                      <a:pPr>
                        <a:lnSpc>
                          <a:spcPts val="1200"/>
                        </a:lnSpc>
                        <a:spcAft>
                          <a:spcPts val="1200"/>
                        </a:spcAft>
                      </a:pPr>
                      <a:r>
                        <a:rPr lang="fr-FR" sz="1200"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noFill/>
                      <a:prstDash val="solid"/>
                      <a:round/>
                      <a:headEnd type="none" w="med" len="med"/>
                      <a:tailEnd type="none" w="med" len="med"/>
                    </a:lnB>
                  </a:tcPr>
                </a:tc>
                <a:tc>
                  <a:txBody>
                    <a:bodyPr/>
                    <a:lstStyle/>
                    <a:p>
                      <a:pPr>
                        <a:lnSpc>
                          <a:spcPts val="1200"/>
                        </a:lnSpc>
                        <a:spcAft>
                          <a:spcPts val="1200"/>
                        </a:spcAft>
                      </a:pPr>
                      <a:r>
                        <a:rPr lang="fr-FR" sz="1200"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noFill/>
                      <a:prstDash val="solid"/>
                      <a:round/>
                      <a:headEnd type="none" w="med" len="med"/>
                      <a:tailEnd type="none" w="med" len="med"/>
                    </a:lnB>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522433796"/>
                  </a:ext>
                </a:extLst>
              </a:tr>
              <a:tr h="164331">
                <a:tc gridSpan="4">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Résultat net comptable (résultat de l'exercice)</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chemeClr val="bg2">
                          <a:lumMod val="50000"/>
                        </a:schemeClr>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6">
                        <a:lumMod val="60000"/>
                        <a:lumOff val="4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6">
                        <a:lumMod val="60000"/>
                        <a:lumOff val="40000"/>
                      </a:schemeClr>
                    </a:solidFill>
                  </a:tcPr>
                </a:tc>
                <a:tc>
                  <a:txBody>
                    <a:bodyPr/>
                    <a:lstStyle/>
                    <a:p>
                      <a:pPr>
                        <a:lnSpc>
                          <a:spcPts val="1200"/>
                        </a:lnSpc>
                        <a:spcAft>
                          <a:spcPts val="1200"/>
                        </a:spcAft>
                      </a:pPr>
                      <a:r>
                        <a:rPr lang="fr-FR" sz="1200" b="1" noProof="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6">
                        <a:lumMod val="60000"/>
                        <a:lumOff val="40000"/>
                      </a:schemeClr>
                    </a:solidFill>
                  </a:tcPr>
                </a:tc>
                <a:tc>
                  <a:txBody>
                    <a:bodyPr/>
                    <a:lstStyle/>
                    <a:p>
                      <a:pPr>
                        <a:lnSpc>
                          <a:spcPts val="1200"/>
                        </a:lnSpc>
                        <a:spcAft>
                          <a:spcPts val="1200"/>
                        </a:spcAft>
                      </a:pPr>
                      <a:r>
                        <a:rPr lang="fr-FR" sz="1200" b="1"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FR"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25383" marR="25383" marT="0" marB="0" anchor="b">
                    <a:lnL w="12700" cap="flat" cmpd="sng" algn="ctr">
                      <a:solidFill>
                        <a:srgbClr val="000000"/>
                      </a:solidFill>
                      <a:prstDash val="dot"/>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13229323"/>
                  </a:ext>
                </a:extLst>
              </a:tr>
            </a:tbl>
          </a:graphicData>
        </a:graphic>
      </p:graphicFrame>
    </p:spTree>
    <p:extLst>
      <p:ext uri="{BB962C8B-B14F-4D97-AF65-F5344CB8AC3E}">
        <p14:creationId xmlns:p14="http://schemas.microsoft.com/office/powerpoint/2010/main" val="17925342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2D7A6D-1DD5-4AC3-BA36-F8D01FE7DBD9}"/>
              </a:ext>
            </a:extLst>
          </p:cNvPr>
          <p:cNvSpPr>
            <a:spLocks noGrp="1"/>
          </p:cNvSpPr>
          <p:nvPr>
            <p:ph type="ftr" sz="quarter" idx="3"/>
          </p:nvPr>
        </p:nvSpPr>
        <p:spPr/>
        <p:txBody>
          <a:bodyPr/>
          <a:lstStyle/>
          <a:p>
            <a:pPr>
              <a:spcBef>
                <a:spcPts val="774"/>
              </a:spcBef>
              <a:buSzPct val="100000"/>
            </a:pPr>
            <a:r>
              <a:rPr lang="pt-BR"/>
              <a:t>© 2023 Confidential Document</a:t>
            </a:r>
            <a:endParaRPr lang="pt-BR" dirty="0"/>
          </a:p>
        </p:txBody>
      </p:sp>
      <p:sp>
        <p:nvSpPr>
          <p:cNvPr id="5" name="Title 2">
            <a:extLst>
              <a:ext uri="{FF2B5EF4-FFF2-40B4-BE49-F238E27FC236}">
                <a16:creationId xmlns:a16="http://schemas.microsoft.com/office/drawing/2014/main" id="{E51C2368-10AB-4B49-9075-3ED6F755DD18}"/>
              </a:ext>
            </a:extLst>
          </p:cNvPr>
          <p:cNvSpPr>
            <a:spLocks noGrp="1"/>
          </p:cNvSpPr>
          <p:nvPr>
            <p:ph type="title"/>
          </p:nvPr>
        </p:nvSpPr>
        <p:spPr>
          <a:xfrm>
            <a:off x="501652" y="317582"/>
            <a:ext cx="11162349" cy="430887"/>
          </a:xfrm>
        </p:spPr>
        <p:txBody>
          <a:bodyPr/>
          <a:lstStyle/>
          <a:p>
            <a:r>
              <a:rPr lang="fr-FR" sz="2800" b="1" dirty="0">
                <a:solidFill>
                  <a:srgbClr val="004C99"/>
                </a:solidFill>
              </a:rPr>
              <a:t>Annexe : liste des actifs non monnayables</a:t>
            </a:r>
          </a:p>
        </p:txBody>
      </p:sp>
      <p:sp>
        <p:nvSpPr>
          <p:cNvPr id="3" name="Slide Number Placeholder 2">
            <a:extLst>
              <a:ext uri="{FF2B5EF4-FFF2-40B4-BE49-F238E27FC236}">
                <a16:creationId xmlns:a16="http://schemas.microsoft.com/office/drawing/2014/main" id="{BECBC85E-6683-4A87-8F75-BDAB46EA8B6A}"/>
              </a:ext>
            </a:extLst>
          </p:cNvPr>
          <p:cNvSpPr>
            <a:spLocks noGrp="1"/>
          </p:cNvSpPr>
          <p:nvPr>
            <p:ph type="sldNum" sz="quarter" idx="4"/>
          </p:nvPr>
        </p:nvSpPr>
        <p:spPr/>
        <p:txBody>
          <a:bodyPr/>
          <a:lstStyle/>
          <a:p>
            <a:pPr>
              <a:spcBef>
                <a:spcPts val="774"/>
              </a:spcBef>
              <a:buSzPct val="100000"/>
            </a:pPr>
            <a:fld id="{8CEAD05E-2714-4B34-B50B-B68BE1D7F5D9}" type="slidenum">
              <a:rPr lang="fr-FR" smtClean="0"/>
              <a:pPr>
                <a:spcBef>
                  <a:spcPts val="774"/>
                </a:spcBef>
                <a:buSzPct val="100000"/>
              </a:pPr>
              <a:t>11</a:t>
            </a:fld>
            <a:endParaRPr lang="fr-FR" dirty="0"/>
          </a:p>
        </p:txBody>
      </p:sp>
      <p:sp>
        <p:nvSpPr>
          <p:cNvPr id="9" name="Date Placeholder 1">
            <a:extLst>
              <a:ext uri="{FF2B5EF4-FFF2-40B4-BE49-F238E27FC236}">
                <a16:creationId xmlns:a16="http://schemas.microsoft.com/office/drawing/2014/main" id="{4E1C5029-3098-B87B-1F33-C6F8F3FE156B}"/>
              </a:ext>
            </a:extLst>
          </p:cNvPr>
          <p:cNvSpPr>
            <a:spLocks noGrp="1"/>
          </p:cNvSpPr>
          <p:nvPr>
            <p:ph type="dt" sz="half" idx="2"/>
          </p:nvPr>
        </p:nvSpPr>
        <p:spPr>
          <a:xfrm>
            <a:off x="6983551" y="7140779"/>
            <a:ext cx="5397693" cy="138499"/>
          </a:xfrm>
        </p:spPr>
        <p:txBody>
          <a:bodyPr/>
          <a:lstStyle/>
          <a:p>
            <a:pPr>
              <a:buSzPct val="100000"/>
              <a:buFont typeface="Arial"/>
              <a:buNone/>
            </a:pPr>
            <a:r>
              <a:rPr lang="fr-FR" dirty="0" err="1"/>
              <a:t>Sèmè</a:t>
            </a:r>
            <a:r>
              <a:rPr lang="fr-FR" dirty="0"/>
              <a:t> City | MEF | ADPME | Deloitte| RISE – Appui aux PME</a:t>
            </a:r>
          </a:p>
        </p:txBody>
      </p:sp>
      <p:sp>
        <p:nvSpPr>
          <p:cNvPr id="11" name="Titre 1">
            <a:extLst>
              <a:ext uri="{FF2B5EF4-FFF2-40B4-BE49-F238E27FC236}">
                <a16:creationId xmlns:a16="http://schemas.microsoft.com/office/drawing/2014/main" id="{7AD96903-0D84-01BD-C1E5-6A5AA8272E59}"/>
              </a:ext>
            </a:extLst>
          </p:cNvPr>
          <p:cNvSpPr txBox="1">
            <a:spLocks/>
          </p:cNvSpPr>
          <p:nvPr/>
        </p:nvSpPr>
        <p:spPr>
          <a:xfrm>
            <a:off x="486064" y="1188943"/>
            <a:ext cx="9721273" cy="369332"/>
          </a:xfrm>
          <a:prstGeom prst="rect">
            <a:avLst/>
          </a:prstGeom>
        </p:spPr>
        <p:txBody>
          <a:bodyPr vert="horz" lIns="0" tIns="0" rIns="0" bIns="91440" rtlCol="0" anchor="t" anchorCtr="0">
            <a:noAutofit/>
          </a:bodyPr>
          <a:lstStyle>
            <a:lvl1pPr algn="l" defTabSz="1018824" rtl="0" eaLnBrk="1" latinLnBrk="0" hangingPunct="1">
              <a:lnSpc>
                <a:spcPct val="90000"/>
              </a:lnSpc>
              <a:spcBef>
                <a:spcPct val="0"/>
              </a:spcBef>
              <a:buNone/>
              <a:defRPr lang="en-US" sz="2000" b="1" i="0" kern="1200" baseline="0">
                <a:solidFill>
                  <a:schemeClr val="accent1"/>
                </a:solidFill>
                <a:latin typeface="+mj-lt"/>
                <a:ea typeface="+mj-ea"/>
                <a:cs typeface="+mj-cs"/>
              </a:defRPr>
            </a:lvl1pPr>
          </a:lstStyle>
          <a:p>
            <a:pPr marL="0" marR="0" lvl="0" indent="0" algn="l" defTabSz="1018824"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23283C"/>
                </a:solidFill>
                <a:effectLst/>
                <a:uLnTx/>
                <a:uFillTx/>
                <a:ea typeface="+mj-ea"/>
                <a:cs typeface="+mj-cs"/>
              </a:rPr>
              <a:t>Dépenses éligibles</a:t>
            </a:r>
          </a:p>
        </p:txBody>
      </p:sp>
      <p:graphicFrame>
        <p:nvGraphicFramePr>
          <p:cNvPr id="12" name="Tableau 7">
            <a:extLst>
              <a:ext uri="{FF2B5EF4-FFF2-40B4-BE49-F238E27FC236}">
                <a16:creationId xmlns:a16="http://schemas.microsoft.com/office/drawing/2014/main" id="{DDCA0EE2-701A-B69C-5CB8-2EE892C75471}"/>
              </a:ext>
            </a:extLst>
          </p:cNvPr>
          <p:cNvGraphicFramePr>
            <a:graphicFrameLocks noGrp="1"/>
          </p:cNvGraphicFramePr>
          <p:nvPr>
            <p:extLst>
              <p:ext uri="{D42A27DB-BD31-4B8C-83A1-F6EECF244321}">
                <p14:modId xmlns:p14="http://schemas.microsoft.com/office/powerpoint/2010/main" val="3303693053"/>
              </p:ext>
            </p:extLst>
          </p:nvPr>
        </p:nvGraphicFramePr>
        <p:xfrm>
          <a:off x="486063" y="3139973"/>
          <a:ext cx="12400723" cy="3754120"/>
        </p:xfrm>
        <a:graphic>
          <a:graphicData uri="http://schemas.openxmlformats.org/drawingml/2006/table">
            <a:tbl>
              <a:tblPr firstRow="1" bandRow="1"/>
              <a:tblGrid>
                <a:gridCol w="340353">
                  <a:extLst>
                    <a:ext uri="{9D8B030D-6E8A-4147-A177-3AD203B41FA5}">
                      <a16:colId xmlns:a16="http://schemas.microsoft.com/office/drawing/2014/main" val="3893601876"/>
                    </a:ext>
                  </a:extLst>
                </a:gridCol>
                <a:gridCol w="2211420">
                  <a:extLst>
                    <a:ext uri="{9D8B030D-6E8A-4147-A177-3AD203B41FA5}">
                      <a16:colId xmlns:a16="http://schemas.microsoft.com/office/drawing/2014/main" val="3747213171"/>
                    </a:ext>
                  </a:extLst>
                </a:gridCol>
                <a:gridCol w="9848950">
                  <a:extLst>
                    <a:ext uri="{9D8B030D-6E8A-4147-A177-3AD203B41FA5}">
                      <a16:colId xmlns:a16="http://schemas.microsoft.com/office/drawing/2014/main" val="4242275005"/>
                    </a:ext>
                  </a:extLst>
                </a:gridCol>
              </a:tblGrid>
              <a:tr h="370840">
                <a:tc>
                  <a:txBody>
                    <a:bodyPr/>
                    <a:lstStyle>
                      <a:lvl1pPr marL="0" algn="l" defTabSz="1178588" rtl="0" eaLnBrk="1" latinLnBrk="0" hangingPunct="1">
                        <a:defRPr sz="2320" b="1" kern="1200">
                          <a:solidFill>
                            <a:schemeClr val="bg1"/>
                          </a:solidFill>
                          <a:latin typeface="Arial"/>
                        </a:defRPr>
                      </a:lvl1pPr>
                      <a:lvl2pPr marL="589294" algn="l" defTabSz="1178588" rtl="0" eaLnBrk="1" latinLnBrk="0" hangingPunct="1">
                        <a:defRPr sz="2320" b="1" kern="1200">
                          <a:solidFill>
                            <a:schemeClr val="bg1"/>
                          </a:solidFill>
                          <a:latin typeface="Arial"/>
                        </a:defRPr>
                      </a:lvl2pPr>
                      <a:lvl3pPr marL="1178588" algn="l" defTabSz="1178588" rtl="0" eaLnBrk="1" latinLnBrk="0" hangingPunct="1">
                        <a:defRPr sz="2320" b="1" kern="1200">
                          <a:solidFill>
                            <a:schemeClr val="bg1"/>
                          </a:solidFill>
                          <a:latin typeface="Arial"/>
                        </a:defRPr>
                      </a:lvl3pPr>
                      <a:lvl4pPr marL="1767882" algn="l" defTabSz="1178588" rtl="0" eaLnBrk="1" latinLnBrk="0" hangingPunct="1">
                        <a:defRPr sz="2320" b="1" kern="1200">
                          <a:solidFill>
                            <a:schemeClr val="bg1"/>
                          </a:solidFill>
                          <a:latin typeface="Arial"/>
                        </a:defRPr>
                      </a:lvl4pPr>
                      <a:lvl5pPr marL="2357176" algn="l" defTabSz="1178588" rtl="0" eaLnBrk="1" latinLnBrk="0" hangingPunct="1">
                        <a:defRPr sz="2320" b="1" kern="1200">
                          <a:solidFill>
                            <a:schemeClr val="bg1"/>
                          </a:solidFill>
                          <a:latin typeface="Arial"/>
                        </a:defRPr>
                      </a:lvl5pPr>
                      <a:lvl6pPr marL="2946470" algn="l" defTabSz="1178588" rtl="0" eaLnBrk="1" latinLnBrk="0" hangingPunct="1">
                        <a:defRPr sz="2320" b="1" kern="1200">
                          <a:solidFill>
                            <a:schemeClr val="bg1"/>
                          </a:solidFill>
                          <a:latin typeface="Arial"/>
                        </a:defRPr>
                      </a:lvl6pPr>
                      <a:lvl7pPr marL="3535764" algn="l" defTabSz="1178588" rtl="0" eaLnBrk="1" latinLnBrk="0" hangingPunct="1">
                        <a:defRPr sz="2320" b="1" kern="1200">
                          <a:solidFill>
                            <a:schemeClr val="bg1"/>
                          </a:solidFill>
                          <a:latin typeface="Arial"/>
                        </a:defRPr>
                      </a:lvl7pPr>
                      <a:lvl8pPr marL="4125058" algn="l" defTabSz="1178588" rtl="0" eaLnBrk="1" latinLnBrk="0" hangingPunct="1">
                        <a:defRPr sz="2320" b="1" kern="1200">
                          <a:solidFill>
                            <a:schemeClr val="bg1"/>
                          </a:solidFill>
                          <a:latin typeface="Arial"/>
                        </a:defRPr>
                      </a:lvl8pPr>
                      <a:lvl9pPr marL="4714352" algn="l" defTabSz="1178588" rtl="0" eaLnBrk="1" latinLnBrk="0" hangingPunct="1">
                        <a:defRPr sz="2320" b="1" kern="1200">
                          <a:solidFill>
                            <a:schemeClr val="bg1"/>
                          </a:solidFill>
                          <a:latin typeface="Arial"/>
                        </a:defRPr>
                      </a:lvl9pPr>
                    </a:lstStyle>
                    <a:p>
                      <a:r>
                        <a:rPr lang="fr-FR" sz="1200" dirty="0">
                          <a:latin typeface="+mj-lt"/>
                        </a:rPr>
                        <a:t>#</a:t>
                      </a:r>
                    </a:p>
                  </a:txBody>
                  <a:tcPr>
                    <a:lnL w="12700" cap="flat" cmpd="sng" algn="ctr">
                      <a:solidFill>
                        <a:srgbClr val="23283C">
                          <a:shade val="70000"/>
                          <a:satMod val="150000"/>
                        </a:srgbClr>
                      </a:solidFill>
                      <a:prstDash val="solid"/>
                    </a:lnL>
                    <a:lnR>
                      <a:noFill/>
                    </a:lnR>
                    <a:lnT w="9525" cap="flat" cmpd="sng" algn="ctr">
                      <a:solidFill>
                        <a:srgbClr val="000000">
                          <a:lumMod val="65000"/>
                          <a:lumOff val="35000"/>
                        </a:srgbClr>
                      </a:solidFill>
                      <a:prstDash val="sysDash"/>
                      <a:round/>
                      <a:headEnd type="none" w="med" len="med"/>
                      <a:tailEnd type="none" w="med" len="med"/>
                    </a:lnT>
                    <a:lnB w="12700" cap="flat" cmpd="sng" algn="ctr">
                      <a:noFill/>
                      <a:prstDash val="solid"/>
                    </a:lnB>
                    <a:lnTlToBr w="12700" cmpd="sng">
                      <a:noFill/>
                      <a:prstDash val="solid"/>
                    </a:lnTlToBr>
                    <a:lnBlToTr w="12700" cmpd="sng">
                      <a:noFill/>
                      <a:prstDash val="solid"/>
                    </a:lnBlToTr>
                    <a:solidFill>
                      <a:srgbClr val="03618E"/>
                    </a:solidFill>
                  </a:tcPr>
                </a:tc>
                <a:tc>
                  <a:txBody>
                    <a:bodyPr/>
                    <a:lstStyle>
                      <a:lvl1pPr marL="0" algn="l" defTabSz="1178588" rtl="0" eaLnBrk="1" latinLnBrk="0" hangingPunct="1">
                        <a:defRPr sz="2320" b="1" kern="1200">
                          <a:solidFill>
                            <a:schemeClr val="bg1"/>
                          </a:solidFill>
                          <a:latin typeface="Arial"/>
                        </a:defRPr>
                      </a:lvl1pPr>
                      <a:lvl2pPr marL="589294" algn="l" defTabSz="1178588" rtl="0" eaLnBrk="1" latinLnBrk="0" hangingPunct="1">
                        <a:defRPr sz="2320" b="1" kern="1200">
                          <a:solidFill>
                            <a:schemeClr val="bg1"/>
                          </a:solidFill>
                          <a:latin typeface="Arial"/>
                        </a:defRPr>
                      </a:lvl2pPr>
                      <a:lvl3pPr marL="1178588" algn="l" defTabSz="1178588" rtl="0" eaLnBrk="1" latinLnBrk="0" hangingPunct="1">
                        <a:defRPr sz="2320" b="1" kern="1200">
                          <a:solidFill>
                            <a:schemeClr val="bg1"/>
                          </a:solidFill>
                          <a:latin typeface="Arial"/>
                        </a:defRPr>
                      </a:lvl3pPr>
                      <a:lvl4pPr marL="1767882" algn="l" defTabSz="1178588" rtl="0" eaLnBrk="1" latinLnBrk="0" hangingPunct="1">
                        <a:defRPr sz="2320" b="1" kern="1200">
                          <a:solidFill>
                            <a:schemeClr val="bg1"/>
                          </a:solidFill>
                          <a:latin typeface="Arial"/>
                        </a:defRPr>
                      </a:lvl4pPr>
                      <a:lvl5pPr marL="2357176" algn="l" defTabSz="1178588" rtl="0" eaLnBrk="1" latinLnBrk="0" hangingPunct="1">
                        <a:defRPr sz="2320" b="1" kern="1200">
                          <a:solidFill>
                            <a:schemeClr val="bg1"/>
                          </a:solidFill>
                          <a:latin typeface="Arial"/>
                        </a:defRPr>
                      </a:lvl5pPr>
                      <a:lvl6pPr marL="2946470" algn="l" defTabSz="1178588" rtl="0" eaLnBrk="1" latinLnBrk="0" hangingPunct="1">
                        <a:defRPr sz="2320" b="1" kern="1200">
                          <a:solidFill>
                            <a:schemeClr val="bg1"/>
                          </a:solidFill>
                          <a:latin typeface="Arial"/>
                        </a:defRPr>
                      </a:lvl6pPr>
                      <a:lvl7pPr marL="3535764" algn="l" defTabSz="1178588" rtl="0" eaLnBrk="1" latinLnBrk="0" hangingPunct="1">
                        <a:defRPr sz="2320" b="1" kern="1200">
                          <a:solidFill>
                            <a:schemeClr val="bg1"/>
                          </a:solidFill>
                          <a:latin typeface="Arial"/>
                        </a:defRPr>
                      </a:lvl7pPr>
                      <a:lvl8pPr marL="4125058" algn="l" defTabSz="1178588" rtl="0" eaLnBrk="1" latinLnBrk="0" hangingPunct="1">
                        <a:defRPr sz="2320" b="1" kern="1200">
                          <a:solidFill>
                            <a:schemeClr val="bg1"/>
                          </a:solidFill>
                          <a:latin typeface="Arial"/>
                        </a:defRPr>
                      </a:lvl8pPr>
                      <a:lvl9pPr marL="4714352" algn="l" defTabSz="1178588" rtl="0" eaLnBrk="1" latinLnBrk="0" hangingPunct="1">
                        <a:defRPr sz="2320" b="1" kern="1200">
                          <a:solidFill>
                            <a:schemeClr val="bg1"/>
                          </a:solidFill>
                          <a:latin typeface="Arial"/>
                        </a:defRPr>
                      </a:lvl9pPr>
                    </a:lstStyle>
                    <a:p>
                      <a:r>
                        <a:rPr lang="fr-FR" sz="1200" dirty="0">
                          <a:latin typeface="+mj-lt"/>
                        </a:rPr>
                        <a:t>Catégorie</a:t>
                      </a:r>
                    </a:p>
                  </a:txBody>
                  <a:tcPr>
                    <a:lnL>
                      <a:noFill/>
                    </a:lnL>
                    <a:lnR>
                      <a:noFill/>
                    </a:lnR>
                    <a:lnT w="9525" cap="flat" cmpd="sng" algn="ctr">
                      <a:solidFill>
                        <a:srgbClr val="000000">
                          <a:lumMod val="65000"/>
                          <a:lumOff val="35000"/>
                        </a:srgbClr>
                      </a:solidFill>
                      <a:prstDash val="sysDash"/>
                      <a:round/>
                      <a:headEnd type="none" w="med" len="med"/>
                      <a:tailEnd type="none" w="med" len="med"/>
                    </a:lnT>
                    <a:lnB w="12700" cap="flat" cmpd="sng" algn="ctr">
                      <a:noFill/>
                      <a:prstDash val="solid"/>
                    </a:lnB>
                    <a:lnTlToBr w="12700" cmpd="sng">
                      <a:noFill/>
                      <a:prstDash val="solid"/>
                    </a:lnTlToBr>
                    <a:lnBlToTr w="12700" cmpd="sng">
                      <a:noFill/>
                      <a:prstDash val="solid"/>
                    </a:lnBlToTr>
                    <a:solidFill>
                      <a:srgbClr val="03618E"/>
                    </a:solidFill>
                  </a:tcPr>
                </a:tc>
                <a:tc>
                  <a:txBody>
                    <a:bodyPr/>
                    <a:lstStyle>
                      <a:lvl1pPr marL="0" algn="l" defTabSz="1178588" rtl="0" eaLnBrk="1" latinLnBrk="0" hangingPunct="1">
                        <a:defRPr sz="2320" b="1" kern="1200">
                          <a:solidFill>
                            <a:schemeClr val="bg1"/>
                          </a:solidFill>
                          <a:latin typeface="Arial"/>
                        </a:defRPr>
                      </a:lvl1pPr>
                      <a:lvl2pPr marL="589294" algn="l" defTabSz="1178588" rtl="0" eaLnBrk="1" latinLnBrk="0" hangingPunct="1">
                        <a:defRPr sz="2320" b="1" kern="1200">
                          <a:solidFill>
                            <a:schemeClr val="bg1"/>
                          </a:solidFill>
                          <a:latin typeface="Arial"/>
                        </a:defRPr>
                      </a:lvl2pPr>
                      <a:lvl3pPr marL="1178588" algn="l" defTabSz="1178588" rtl="0" eaLnBrk="1" latinLnBrk="0" hangingPunct="1">
                        <a:defRPr sz="2320" b="1" kern="1200">
                          <a:solidFill>
                            <a:schemeClr val="bg1"/>
                          </a:solidFill>
                          <a:latin typeface="Arial"/>
                        </a:defRPr>
                      </a:lvl3pPr>
                      <a:lvl4pPr marL="1767882" algn="l" defTabSz="1178588" rtl="0" eaLnBrk="1" latinLnBrk="0" hangingPunct="1">
                        <a:defRPr sz="2320" b="1" kern="1200">
                          <a:solidFill>
                            <a:schemeClr val="bg1"/>
                          </a:solidFill>
                          <a:latin typeface="Arial"/>
                        </a:defRPr>
                      </a:lvl4pPr>
                      <a:lvl5pPr marL="2357176" algn="l" defTabSz="1178588" rtl="0" eaLnBrk="1" latinLnBrk="0" hangingPunct="1">
                        <a:defRPr sz="2320" b="1" kern="1200">
                          <a:solidFill>
                            <a:schemeClr val="bg1"/>
                          </a:solidFill>
                          <a:latin typeface="Arial"/>
                        </a:defRPr>
                      </a:lvl5pPr>
                      <a:lvl6pPr marL="2946470" algn="l" defTabSz="1178588" rtl="0" eaLnBrk="1" latinLnBrk="0" hangingPunct="1">
                        <a:defRPr sz="2320" b="1" kern="1200">
                          <a:solidFill>
                            <a:schemeClr val="bg1"/>
                          </a:solidFill>
                          <a:latin typeface="Arial"/>
                        </a:defRPr>
                      </a:lvl6pPr>
                      <a:lvl7pPr marL="3535764" algn="l" defTabSz="1178588" rtl="0" eaLnBrk="1" latinLnBrk="0" hangingPunct="1">
                        <a:defRPr sz="2320" b="1" kern="1200">
                          <a:solidFill>
                            <a:schemeClr val="bg1"/>
                          </a:solidFill>
                          <a:latin typeface="Arial"/>
                        </a:defRPr>
                      </a:lvl7pPr>
                      <a:lvl8pPr marL="4125058" algn="l" defTabSz="1178588" rtl="0" eaLnBrk="1" latinLnBrk="0" hangingPunct="1">
                        <a:defRPr sz="2320" b="1" kern="1200">
                          <a:solidFill>
                            <a:schemeClr val="bg1"/>
                          </a:solidFill>
                          <a:latin typeface="Arial"/>
                        </a:defRPr>
                      </a:lvl8pPr>
                      <a:lvl9pPr marL="4714352" algn="l" defTabSz="1178588" rtl="0" eaLnBrk="1" latinLnBrk="0" hangingPunct="1">
                        <a:defRPr sz="2320" b="1" kern="1200">
                          <a:solidFill>
                            <a:schemeClr val="bg1"/>
                          </a:solidFill>
                          <a:latin typeface="Arial"/>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lang="fr-FR" sz="1200" dirty="0">
                          <a:latin typeface="+mj-lt"/>
                        </a:rPr>
                        <a:t>Description</a:t>
                      </a:r>
                    </a:p>
                  </a:txBody>
                  <a:tcPr>
                    <a:lnL>
                      <a:noFill/>
                    </a:lnL>
                    <a:lnR w="12700" cap="flat" cmpd="sng" algn="ctr">
                      <a:solidFill>
                        <a:srgbClr val="23283C">
                          <a:shade val="70000"/>
                          <a:satMod val="150000"/>
                        </a:srgbClr>
                      </a:solidFill>
                      <a:prstDash val="solid"/>
                    </a:lnR>
                    <a:lnT w="9525" cap="flat" cmpd="sng" algn="ctr">
                      <a:solidFill>
                        <a:srgbClr val="000000">
                          <a:lumMod val="65000"/>
                          <a:lumOff val="35000"/>
                        </a:srgbClr>
                      </a:solidFill>
                      <a:prstDash val="sysDash"/>
                      <a:round/>
                      <a:headEnd type="none" w="med" len="med"/>
                      <a:tailEnd type="none" w="med" len="med"/>
                    </a:lnT>
                    <a:lnB w="12700" cap="flat" cmpd="sng" algn="ctr">
                      <a:noFill/>
                      <a:prstDash val="solid"/>
                    </a:lnB>
                    <a:lnTlToBr w="12700" cmpd="sng">
                      <a:noFill/>
                      <a:prstDash val="solid"/>
                    </a:lnTlToBr>
                    <a:lnBlToTr w="12700" cmpd="sng">
                      <a:noFill/>
                      <a:prstDash val="solid"/>
                    </a:lnBlToTr>
                    <a:solidFill>
                      <a:srgbClr val="03618E"/>
                    </a:solidFill>
                  </a:tcPr>
                </a:tc>
                <a:extLst>
                  <a:ext uri="{0D108BD9-81ED-4DB2-BD59-A6C34878D82A}">
                    <a16:rowId xmlns:a16="http://schemas.microsoft.com/office/drawing/2014/main" val="331098577"/>
                  </a:ext>
                </a:extLst>
              </a:tr>
              <a:tr h="370840">
                <a:tc>
                  <a:txBody>
                    <a:bodyPr/>
                    <a:lstStyle>
                      <a:lvl1pPr marL="0" algn="l" defTabSz="1178588" rtl="0" eaLnBrk="1" latinLnBrk="0" hangingPunct="1">
                        <a:defRPr sz="2320" kern="1200">
                          <a:solidFill>
                            <a:schemeClr val="tx1"/>
                          </a:solidFill>
                          <a:latin typeface="Arial"/>
                        </a:defRPr>
                      </a:lvl1pPr>
                      <a:lvl2pPr marL="589294" algn="l" defTabSz="1178588" rtl="0" eaLnBrk="1" latinLnBrk="0" hangingPunct="1">
                        <a:defRPr sz="2320" kern="1200">
                          <a:solidFill>
                            <a:schemeClr val="tx1"/>
                          </a:solidFill>
                          <a:latin typeface="Arial"/>
                        </a:defRPr>
                      </a:lvl2pPr>
                      <a:lvl3pPr marL="1178588" algn="l" defTabSz="1178588" rtl="0" eaLnBrk="1" latinLnBrk="0" hangingPunct="1">
                        <a:defRPr sz="2320" kern="1200">
                          <a:solidFill>
                            <a:schemeClr val="tx1"/>
                          </a:solidFill>
                          <a:latin typeface="Arial"/>
                        </a:defRPr>
                      </a:lvl3pPr>
                      <a:lvl4pPr marL="1767882" algn="l" defTabSz="1178588" rtl="0" eaLnBrk="1" latinLnBrk="0" hangingPunct="1">
                        <a:defRPr sz="2320" kern="1200">
                          <a:solidFill>
                            <a:schemeClr val="tx1"/>
                          </a:solidFill>
                          <a:latin typeface="Arial"/>
                        </a:defRPr>
                      </a:lvl4pPr>
                      <a:lvl5pPr marL="2357176" algn="l" defTabSz="1178588" rtl="0" eaLnBrk="1" latinLnBrk="0" hangingPunct="1">
                        <a:defRPr sz="2320" kern="1200">
                          <a:solidFill>
                            <a:schemeClr val="tx1"/>
                          </a:solidFill>
                          <a:latin typeface="Arial"/>
                        </a:defRPr>
                      </a:lvl5pPr>
                      <a:lvl6pPr marL="2946470" algn="l" defTabSz="1178588" rtl="0" eaLnBrk="1" latinLnBrk="0" hangingPunct="1">
                        <a:defRPr sz="2320" kern="1200">
                          <a:solidFill>
                            <a:schemeClr val="tx1"/>
                          </a:solidFill>
                          <a:latin typeface="Arial"/>
                        </a:defRPr>
                      </a:lvl6pPr>
                      <a:lvl7pPr marL="3535764" algn="l" defTabSz="1178588" rtl="0" eaLnBrk="1" latinLnBrk="0" hangingPunct="1">
                        <a:defRPr sz="2320" kern="1200">
                          <a:solidFill>
                            <a:schemeClr val="tx1"/>
                          </a:solidFill>
                          <a:latin typeface="Arial"/>
                        </a:defRPr>
                      </a:lvl7pPr>
                      <a:lvl8pPr marL="4125058" algn="l" defTabSz="1178588" rtl="0" eaLnBrk="1" latinLnBrk="0" hangingPunct="1">
                        <a:defRPr sz="2320" kern="1200">
                          <a:solidFill>
                            <a:schemeClr val="tx1"/>
                          </a:solidFill>
                          <a:latin typeface="Arial"/>
                        </a:defRPr>
                      </a:lvl8pPr>
                      <a:lvl9pPr marL="4714352" algn="l" defTabSz="1178588" rtl="0" eaLnBrk="1" latinLnBrk="0" hangingPunct="1">
                        <a:defRPr sz="2320" kern="1200">
                          <a:solidFill>
                            <a:schemeClr val="tx1"/>
                          </a:solidFill>
                          <a:latin typeface="Arial"/>
                        </a:defRPr>
                      </a:lvl9pPr>
                    </a:lstStyle>
                    <a:p>
                      <a:r>
                        <a:rPr lang="fr-FR" sz="1200" dirty="0">
                          <a:latin typeface="+mj-lt"/>
                        </a:rPr>
                        <a:t>1</a:t>
                      </a:r>
                    </a:p>
                  </a:txBody>
                  <a:tcPr>
                    <a:lnL w="12700" cap="flat" cmpd="sng" algn="ctr">
                      <a:noFill/>
                      <a:prstDash val="solid"/>
                    </a:lnL>
                    <a:lnR>
                      <a:noFill/>
                    </a:lnR>
                    <a:lnT w="12700" cap="flat" cmpd="sng" algn="ctr">
                      <a:noFill/>
                      <a:prstDash val="solid"/>
                    </a:lnT>
                    <a:lnB w="9525" cap="flat" cmpd="sng" algn="ctr">
                      <a:solidFill>
                        <a:srgbClr val="000000">
                          <a:lumMod val="65000"/>
                          <a:lumOff val="35000"/>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1178588" rtl="0" eaLnBrk="1" latinLnBrk="0" hangingPunct="1">
                        <a:defRPr sz="2320" kern="1200">
                          <a:solidFill>
                            <a:schemeClr val="tx1"/>
                          </a:solidFill>
                          <a:latin typeface="Arial"/>
                        </a:defRPr>
                      </a:lvl1pPr>
                      <a:lvl2pPr marL="589294" algn="l" defTabSz="1178588" rtl="0" eaLnBrk="1" latinLnBrk="0" hangingPunct="1">
                        <a:defRPr sz="2320" kern="1200">
                          <a:solidFill>
                            <a:schemeClr val="tx1"/>
                          </a:solidFill>
                          <a:latin typeface="Arial"/>
                        </a:defRPr>
                      </a:lvl2pPr>
                      <a:lvl3pPr marL="1178588" algn="l" defTabSz="1178588" rtl="0" eaLnBrk="1" latinLnBrk="0" hangingPunct="1">
                        <a:defRPr sz="2320" kern="1200">
                          <a:solidFill>
                            <a:schemeClr val="tx1"/>
                          </a:solidFill>
                          <a:latin typeface="Arial"/>
                        </a:defRPr>
                      </a:lvl3pPr>
                      <a:lvl4pPr marL="1767882" algn="l" defTabSz="1178588" rtl="0" eaLnBrk="1" latinLnBrk="0" hangingPunct="1">
                        <a:defRPr sz="2320" kern="1200">
                          <a:solidFill>
                            <a:schemeClr val="tx1"/>
                          </a:solidFill>
                          <a:latin typeface="Arial"/>
                        </a:defRPr>
                      </a:lvl4pPr>
                      <a:lvl5pPr marL="2357176" algn="l" defTabSz="1178588" rtl="0" eaLnBrk="1" latinLnBrk="0" hangingPunct="1">
                        <a:defRPr sz="2320" kern="1200">
                          <a:solidFill>
                            <a:schemeClr val="tx1"/>
                          </a:solidFill>
                          <a:latin typeface="Arial"/>
                        </a:defRPr>
                      </a:lvl5pPr>
                      <a:lvl6pPr marL="2946470" algn="l" defTabSz="1178588" rtl="0" eaLnBrk="1" latinLnBrk="0" hangingPunct="1">
                        <a:defRPr sz="2320" kern="1200">
                          <a:solidFill>
                            <a:schemeClr val="tx1"/>
                          </a:solidFill>
                          <a:latin typeface="Arial"/>
                        </a:defRPr>
                      </a:lvl6pPr>
                      <a:lvl7pPr marL="3535764" algn="l" defTabSz="1178588" rtl="0" eaLnBrk="1" latinLnBrk="0" hangingPunct="1">
                        <a:defRPr sz="2320" kern="1200">
                          <a:solidFill>
                            <a:schemeClr val="tx1"/>
                          </a:solidFill>
                          <a:latin typeface="Arial"/>
                        </a:defRPr>
                      </a:lvl7pPr>
                      <a:lvl8pPr marL="4125058" algn="l" defTabSz="1178588" rtl="0" eaLnBrk="1" latinLnBrk="0" hangingPunct="1">
                        <a:defRPr sz="2320" kern="1200">
                          <a:solidFill>
                            <a:schemeClr val="tx1"/>
                          </a:solidFill>
                          <a:latin typeface="Arial"/>
                        </a:defRPr>
                      </a:lvl8pPr>
                      <a:lvl9pPr marL="4714352" algn="l" defTabSz="1178588" rtl="0" eaLnBrk="1" latinLnBrk="0" hangingPunct="1">
                        <a:defRPr sz="2320" kern="1200">
                          <a:solidFill>
                            <a:schemeClr val="tx1"/>
                          </a:solidFill>
                          <a:latin typeface="Arial"/>
                        </a:defRPr>
                      </a:lvl9pPr>
                    </a:lstStyle>
                    <a:p>
                      <a:r>
                        <a:rPr lang="fr-FR" sz="1200" b="1" dirty="0">
                          <a:latin typeface="+mj-lt"/>
                        </a:rPr>
                        <a:t>Coût des salaires/ consultants </a:t>
                      </a:r>
                    </a:p>
                  </a:txBody>
                  <a:tcPr>
                    <a:lnL>
                      <a:noFill/>
                    </a:lnL>
                    <a:lnR>
                      <a:noFill/>
                    </a:lnR>
                    <a:lnT w="12700" cap="flat" cmpd="sng" algn="ctr">
                      <a:noFill/>
                      <a:prstDash val="solid"/>
                    </a:lnT>
                    <a:lnB w="9525" cap="flat" cmpd="sng" algn="ctr">
                      <a:solidFill>
                        <a:srgbClr val="000000">
                          <a:lumMod val="65000"/>
                          <a:lumOff val="35000"/>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1178588" rtl="0" eaLnBrk="1" latinLnBrk="0" hangingPunct="1">
                        <a:defRPr sz="2320" kern="1200">
                          <a:solidFill>
                            <a:schemeClr val="tx1"/>
                          </a:solidFill>
                          <a:latin typeface="Arial"/>
                        </a:defRPr>
                      </a:lvl1pPr>
                      <a:lvl2pPr marL="589294" algn="l" defTabSz="1178588" rtl="0" eaLnBrk="1" latinLnBrk="0" hangingPunct="1">
                        <a:defRPr sz="2320" kern="1200">
                          <a:solidFill>
                            <a:schemeClr val="tx1"/>
                          </a:solidFill>
                          <a:latin typeface="Arial"/>
                        </a:defRPr>
                      </a:lvl2pPr>
                      <a:lvl3pPr marL="1178588" algn="l" defTabSz="1178588" rtl="0" eaLnBrk="1" latinLnBrk="0" hangingPunct="1">
                        <a:defRPr sz="2320" kern="1200">
                          <a:solidFill>
                            <a:schemeClr val="tx1"/>
                          </a:solidFill>
                          <a:latin typeface="Arial"/>
                        </a:defRPr>
                      </a:lvl3pPr>
                      <a:lvl4pPr marL="1767882" algn="l" defTabSz="1178588" rtl="0" eaLnBrk="1" latinLnBrk="0" hangingPunct="1">
                        <a:defRPr sz="2320" kern="1200">
                          <a:solidFill>
                            <a:schemeClr val="tx1"/>
                          </a:solidFill>
                          <a:latin typeface="Arial"/>
                        </a:defRPr>
                      </a:lvl4pPr>
                      <a:lvl5pPr marL="2357176" algn="l" defTabSz="1178588" rtl="0" eaLnBrk="1" latinLnBrk="0" hangingPunct="1">
                        <a:defRPr sz="2320" kern="1200">
                          <a:solidFill>
                            <a:schemeClr val="tx1"/>
                          </a:solidFill>
                          <a:latin typeface="Arial"/>
                        </a:defRPr>
                      </a:lvl5pPr>
                      <a:lvl6pPr marL="2946470" algn="l" defTabSz="1178588" rtl="0" eaLnBrk="1" latinLnBrk="0" hangingPunct="1">
                        <a:defRPr sz="2320" kern="1200">
                          <a:solidFill>
                            <a:schemeClr val="tx1"/>
                          </a:solidFill>
                          <a:latin typeface="Arial"/>
                        </a:defRPr>
                      </a:lvl6pPr>
                      <a:lvl7pPr marL="3535764" algn="l" defTabSz="1178588" rtl="0" eaLnBrk="1" latinLnBrk="0" hangingPunct="1">
                        <a:defRPr sz="2320" kern="1200">
                          <a:solidFill>
                            <a:schemeClr val="tx1"/>
                          </a:solidFill>
                          <a:latin typeface="Arial"/>
                        </a:defRPr>
                      </a:lvl7pPr>
                      <a:lvl8pPr marL="4125058" algn="l" defTabSz="1178588" rtl="0" eaLnBrk="1" latinLnBrk="0" hangingPunct="1">
                        <a:defRPr sz="2320" kern="1200">
                          <a:solidFill>
                            <a:schemeClr val="tx1"/>
                          </a:solidFill>
                          <a:latin typeface="Arial"/>
                        </a:defRPr>
                      </a:lvl8pPr>
                      <a:lvl9pPr marL="4714352" algn="l" defTabSz="1178588" rtl="0" eaLnBrk="1" latinLnBrk="0" hangingPunct="1">
                        <a:defRPr sz="2320" kern="1200">
                          <a:solidFill>
                            <a:schemeClr val="tx1"/>
                          </a:solidFill>
                          <a:latin typeface="Arial"/>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lang="fr-FR" sz="1200" dirty="0">
                          <a:latin typeface="+mj-lt"/>
                        </a:rPr>
                        <a:t> les salaires ou les honoraires du personnel supplémentaire ou des consultants affectés au projet à temps plein ou partiel et intervenant sur des activités directement liées au développement et à l’expansion commerciale : marketing, communication, distribution, design, </a:t>
                      </a:r>
                    </a:p>
                  </a:txBody>
                  <a:tcPr>
                    <a:lnL>
                      <a:noFill/>
                    </a:lnL>
                    <a:lnR w="12700" cap="flat" cmpd="sng" algn="ctr">
                      <a:noFill/>
                      <a:prstDash val="solid"/>
                    </a:lnR>
                    <a:lnT w="12700" cap="flat" cmpd="sng" algn="ctr">
                      <a:noFill/>
                      <a:prstDash val="solid"/>
                    </a:lnT>
                    <a:lnB w="9525" cap="flat" cmpd="sng" algn="ctr">
                      <a:solidFill>
                        <a:srgbClr val="000000">
                          <a:lumMod val="65000"/>
                          <a:lumOff val="35000"/>
                        </a:srgb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8423997"/>
                  </a:ext>
                </a:extLst>
              </a:tr>
              <a:tr h="370840">
                <a:tc>
                  <a:txBody>
                    <a:bodyPr/>
                    <a:lstStyle>
                      <a:lvl1pPr marL="0" algn="l" defTabSz="1178588" rtl="0" eaLnBrk="1" latinLnBrk="0" hangingPunct="1">
                        <a:defRPr sz="2320" kern="1200">
                          <a:solidFill>
                            <a:schemeClr val="tx1"/>
                          </a:solidFill>
                          <a:latin typeface="Arial"/>
                        </a:defRPr>
                      </a:lvl1pPr>
                      <a:lvl2pPr marL="589294" algn="l" defTabSz="1178588" rtl="0" eaLnBrk="1" latinLnBrk="0" hangingPunct="1">
                        <a:defRPr sz="2320" kern="1200">
                          <a:solidFill>
                            <a:schemeClr val="tx1"/>
                          </a:solidFill>
                          <a:latin typeface="Arial"/>
                        </a:defRPr>
                      </a:lvl2pPr>
                      <a:lvl3pPr marL="1178588" algn="l" defTabSz="1178588" rtl="0" eaLnBrk="1" latinLnBrk="0" hangingPunct="1">
                        <a:defRPr sz="2320" kern="1200">
                          <a:solidFill>
                            <a:schemeClr val="tx1"/>
                          </a:solidFill>
                          <a:latin typeface="Arial"/>
                        </a:defRPr>
                      </a:lvl3pPr>
                      <a:lvl4pPr marL="1767882" algn="l" defTabSz="1178588" rtl="0" eaLnBrk="1" latinLnBrk="0" hangingPunct="1">
                        <a:defRPr sz="2320" kern="1200">
                          <a:solidFill>
                            <a:schemeClr val="tx1"/>
                          </a:solidFill>
                          <a:latin typeface="Arial"/>
                        </a:defRPr>
                      </a:lvl4pPr>
                      <a:lvl5pPr marL="2357176" algn="l" defTabSz="1178588" rtl="0" eaLnBrk="1" latinLnBrk="0" hangingPunct="1">
                        <a:defRPr sz="2320" kern="1200">
                          <a:solidFill>
                            <a:schemeClr val="tx1"/>
                          </a:solidFill>
                          <a:latin typeface="Arial"/>
                        </a:defRPr>
                      </a:lvl5pPr>
                      <a:lvl6pPr marL="2946470" algn="l" defTabSz="1178588" rtl="0" eaLnBrk="1" latinLnBrk="0" hangingPunct="1">
                        <a:defRPr sz="2320" kern="1200">
                          <a:solidFill>
                            <a:schemeClr val="tx1"/>
                          </a:solidFill>
                          <a:latin typeface="Arial"/>
                        </a:defRPr>
                      </a:lvl6pPr>
                      <a:lvl7pPr marL="3535764" algn="l" defTabSz="1178588" rtl="0" eaLnBrk="1" latinLnBrk="0" hangingPunct="1">
                        <a:defRPr sz="2320" kern="1200">
                          <a:solidFill>
                            <a:schemeClr val="tx1"/>
                          </a:solidFill>
                          <a:latin typeface="Arial"/>
                        </a:defRPr>
                      </a:lvl7pPr>
                      <a:lvl8pPr marL="4125058" algn="l" defTabSz="1178588" rtl="0" eaLnBrk="1" latinLnBrk="0" hangingPunct="1">
                        <a:defRPr sz="2320" kern="1200">
                          <a:solidFill>
                            <a:schemeClr val="tx1"/>
                          </a:solidFill>
                          <a:latin typeface="Arial"/>
                        </a:defRPr>
                      </a:lvl8pPr>
                      <a:lvl9pPr marL="4714352" algn="l" defTabSz="1178588" rtl="0" eaLnBrk="1" latinLnBrk="0" hangingPunct="1">
                        <a:defRPr sz="2320" kern="1200">
                          <a:solidFill>
                            <a:schemeClr val="tx1"/>
                          </a:solidFill>
                          <a:latin typeface="Arial"/>
                        </a:defRPr>
                      </a:lvl9pPr>
                    </a:lstStyle>
                    <a:p>
                      <a:r>
                        <a:rPr lang="fr-FR" sz="1200" dirty="0">
                          <a:latin typeface="+mj-lt"/>
                        </a:rPr>
                        <a:t>2</a:t>
                      </a:r>
                    </a:p>
                  </a:txBody>
                  <a:tcPr>
                    <a:lnL w="12700" cap="flat" cmpd="sng" algn="ctr">
                      <a:noFill/>
                      <a:prstDash val="solid"/>
                    </a:lnL>
                    <a:lnR>
                      <a:noFill/>
                    </a:lnR>
                    <a:lnT w="9525" cap="flat" cmpd="sng" algn="ctr">
                      <a:solidFill>
                        <a:srgbClr val="000000">
                          <a:lumMod val="65000"/>
                          <a:lumOff val="35000"/>
                        </a:srgbClr>
                      </a:solidFill>
                      <a:prstDash val="sysDash"/>
                      <a:round/>
                      <a:headEnd type="none" w="med" len="med"/>
                      <a:tailEnd type="none" w="med" len="med"/>
                    </a:lnT>
                    <a:lnB w="9525" cap="flat" cmpd="sng" algn="ctr">
                      <a:solidFill>
                        <a:srgbClr val="000000">
                          <a:lumMod val="65000"/>
                          <a:lumOff val="35000"/>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1178588" rtl="0" eaLnBrk="1" latinLnBrk="0" hangingPunct="1">
                        <a:defRPr sz="2320" kern="1200">
                          <a:solidFill>
                            <a:schemeClr val="tx1"/>
                          </a:solidFill>
                          <a:latin typeface="Arial"/>
                        </a:defRPr>
                      </a:lvl1pPr>
                      <a:lvl2pPr marL="589294" algn="l" defTabSz="1178588" rtl="0" eaLnBrk="1" latinLnBrk="0" hangingPunct="1">
                        <a:defRPr sz="2320" kern="1200">
                          <a:solidFill>
                            <a:schemeClr val="tx1"/>
                          </a:solidFill>
                          <a:latin typeface="Arial"/>
                        </a:defRPr>
                      </a:lvl2pPr>
                      <a:lvl3pPr marL="1178588" algn="l" defTabSz="1178588" rtl="0" eaLnBrk="1" latinLnBrk="0" hangingPunct="1">
                        <a:defRPr sz="2320" kern="1200">
                          <a:solidFill>
                            <a:schemeClr val="tx1"/>
                          </a:solidFill>
                          <a:latin typeface="Arial"/>
                        </a:defRPr>
                      </a:lvl3pPr>
                      <a:lvl4pPr marL="1767882" algn="l" defTabSz="1178588" rtl="0" eaLnBrk="1" latinLnBrk="0" hangingPunct="1">
                        <a:defRPr sz="2320" kern="1200">
                          <a:solidFill>
                            <a:schemeClr val="tx1"/>
                          </a:solidFill>
                          <a:latin typeface="Arial"/>
                        </a:defRPr>
                      </a:lvl4pPr>
                      <a:lvl5pPr marL="2357176" algn="l" defTabSz="1178588" rtl="0" eaLnBrk="1" latinLnBrk="0" hangingPunct="1">
                        <a:defRPr sz="2320" kern="1200">
                          <a:solidFill>
                            <a:schemeClr val="tx1"/>
                          </a:solidFill>
                          <a:latin typeface="Arial"/>
                        </a:defRPr>
                      </a:lvl5pPr>
                      <a:lvl6pPr marL="2946470" algn="l" defTabSz="1178588" rtl="0" eaLnBrk="1" latinLnBrk="0" hangingPunct="1">
                        <a:defRPr sz="2320" kern="1200">
                          <a:solidFill>
                            <a:schemeClr val="tx1"/>
                          </a:solidFill>
                          <a:latin typeface="Arial"/>
                        </a:defRPr>
                      </a:lvl6pPr>
                      <a:lvl7pPr marL="3535764" algn="l" defTabSz="1178588" rtl="0" eaLnBrk="1" latinLnBrk="0" hangingPunct="1">
                        <a:defRPr sz="2320" kern="1200">
                          <a:solidFill>
                            <a:schemeClr val="tx1"/>
                          </a:solidFill>
                          <a:latin typeface="Arial"/>
                        </a:defRPr>
                      </a:lvl7pPr>
                      <a:lvl8pPr marL="4125058" algn="l" defTabSz="1178588" rtl="0" eaLnBrk="1" latinLnBrk="0" hangingPunct="1">
                        <a:defRPr sz="2320" kern="1200">
                          <a:solidFill>
                            <a:schemeClr val="tx1"/>
                          </a:solidFill>
                          <a:latin typeface="Arial"/>
                        </a:defRPr>
                      </a:lvl8pPr>
                      <a:lvl9pPr marL="4714352" algn="l" defTabSz="1178588" rtl="0" eaLnBrk="1" latinLnBrk="0" hangingPunct="1">
                        <a:defRPr sz="2320" kern="1200">
                          <a:solidFill>
                            <a:schemeClr val="tx1"/>
                          </a:solidFill>
                          <a:latin typeface="Arial"/>
                        </a:defRPr>
                      </a:lvl9pPr>
                    </a:lstStyle>
                    <a:p>
                      <a:r>
                        <a:rPr lang="fr-FR" sz="1200" b="1" dirty="0">
                          <a:latin typeface="+mj-lt"/>
                        </a:rPr>
                        <a:t>Coûts de fonctionnement </a:t>
                      </a:r>
                    </a:p>
                  </a:txBody>
                  <a:tcPr>
                    <a:lnL>
                      <a:noFill/>
                    </a:lnL>
                    <a:lnR>
                      <a:noFill/>
                    </a:lnR>
                    <a:lnT w="9525" cap="flat" cmpd="sng" algn="ctr">
                      <a:solidFill>
                        <a:srgbClr val="000000">
                          <a:lumMod val="65000"/>
                          <a:lumOff val="35000"/>
                        </a:srgbClr>
                      </a:solidFill>
                      <a:prstDash val="sysDash"/>
                      <a:round/>
                      <a:headEnd type="none" w="med" len="med"/>
                      <a:tailEnd type="none" w="med" len="med"/>
                    </a:lnT>
                    <a:lnB w="9525" cap="flat" cmpd="sng" algn="ctr">
                      <a:solidFill>
                        <a:srgbClr val="000000">
                          <a:lumMod val="65000"/>
                          <a:lumOff val="35000"/>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1178588" rtl="0" eaLnBrk="1" latinLnBrk="0" hangingPunct="1">
                        <a:defRPr sz="2320" kern="1200">
                          <a:solidFill>
                            <a:schemeClr val="tx1"/>
                          </a:solidFill>
                          <a:latin typeface="Arial"/>
                        </a:defRPr>
                      </a:lvl1pPr>
                      <a:lvl2pPr marL="589294" algn="l" defTabSz="1178588" rtl="0" eaLnBrk="1" latinLnBrk="0" hangingPunct="1">
                        <a:defRPr sz="2320" kern="1200">
                          <a:solidFill>
                            <a:schemeClr val="tx1"/>
                          </a:solidFill>
                          <a:latin typeface="Arial"/>
                        </a:defRPr>
                      </a:lvl2pPr>
                      <a:lvl3pPr marL="1178588" algn="l" defTabSz="1178588" rtl="0" eaLnBrk="1" latinLnBrk="0" hangingPunct="1">
                        <a:defRPr sz="2320" kern="1200">
                          <a:solidFill>
                            <a:schemeClr val="tx1"/>
                          </a:solidFill>
                          <a:latin typeface="Arial"/>
                        </a:defRPr>
                      </a:lvl3pPr>
                      <a:lvl4pPr marL="1767882" algn="l" defTabSz="1178588" rtl="0" eaLnBrk="1" latinLnBrk="0" hangingPunct="1">
                        <a:defRPr sz="2320" kern="1200">
                          <a:solidFill>
                            <a:schemeClr val="tx1"/>
                          </a:solidFill>
                          <a:latin typeface="Arial"/>
                        </a:defRPr>
                      </a:lvl4pPr>
                      <a:lvl5pPr marL="2357176" algn="l" defTabSz="1178588" rtl="0" eaLnBrk="1" latinLnBrk="0" hangingPunct="1">
                        <a:defRPr sz="2320" kern="1200">
                          <a:solidFill>
                            <a:schemeClr val="tx1"/>
                          </a:solidFill>
                          <a:latin typeface="Arial"/>
                        </a:defRPr>
                      </a:lvl5pPr>
                      <a:lvl6pPr marL="2946470" algn="l" defTabSz="1178588" rtl="0" eaLnBrk="1" latinLnBrk="0" hangingPunct="1">
                        <a:defRPr sz="2320" kern="1200">
                          <a:solidFill>
                            <a:schemeClr val="tx1"/>
                          </a:solidFill>
                          <a:latin typeface="Arial"/>
                        </a:defRPr>
                      </a:lvl6pPr>
                      <a:lvl7pPr marL="3535764" algn="l" defTabSz="1178588" rtl="0" eaLnBrk="1" latinLnBrk="0" hangingPunct="1">
                        <a:defRPr sz="2320" kern="1200">
                          <a:solidFill>
                            <a:schemeClr val="tx1"/>
                          </a:solidFill>
                          <a:latin typeface="Arial"/>
                        </a:defRPr>
                      </a:lvl7pPr>
                      <a:lvl8pPr marL="4125058" algn="l" defTabSz="1178588" rtl="0" eaLnBrk="1" latinLnBrk="0" hangingPunct="1">
                        <a:defRPr sz="2320" kern="1200">
                          <a:solidFill>
                            <a:schemeClr val="tx1"/>
                          </a:solidFill>
                          <a:latin typeface="Arial"/>
                        </a:defRPr>
                      </a:lvl8pPr>
                      <a:lvl9pPr marL="4714352" algn="l" defTabSz="1178588" rtl="0" eaLnBrk="1" latinLnBrk="0" hangingPunct="1">
                        <a:defRPr sz="2320" kern="1200">
                          <a:solidFill>
                            <a:schemeClr val="tx1"/>
                          </a:solidFill>
                          <a:latin typeface="Arial"/>
                        </a:defRPr>
                      </a:lvl9pPr>
                    </a:lstStyle>
                    <a:p>
                      <a:r>
                        <a:rPr lang="fr-FR" sz="1200" dirty="0">
                          <a:latin typeface="+mj-lt"/>
                        </a:rPr>
                        <a:t>coûts de location et installations pour des activités dans d'autres régions ou pays, directement attribuables au développement commercial. Si des bureaux existants sont utilisés, la location ne doit pas être imputée à la subvention.</a:t>
                      </a:r>
                    </a:p>
                  </a:txBody>
                  <a:tcPr>
                    <a:lnL>
                      <a:noFill/>
                    </a:lnL>
                    <a:lnR w="12700" cap="flat" cmpd="sng" algn="ctr">
                      <a:noFill/>
                      <a:prstDash val="solid"/>
                    </a:lnR>
                    <a:lnT w="9525" cap="flat" cmpd="sng" algn="ctr">
                      <a:solidFill>
                        <a:srgbClr val="000000">
                          <a:lumMod val="65000"/>
                          <a:lumOff val="35000"/>
                        </a:srgbClr>
                      </a:solidFill>
                      <a:prstDash val="sysDash"/>
                      <a:round/>
                      <a:headEnd type="none" w="med" len="med"/>
                      <a:tailEnd type="none" w="med" len="med"/>
                    </a:lnT>
                    <a:lnB w="9525" cap="flat" cmpd="sng" algn="ctr">
                      <a:solidFill>
                        <a:srgbClr val="000000">
                          <a:lumMod val="65000"/>
                          <a:lumOff val="35000"/>
                        </a:srgb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659439"/>
                  </a:ext>
                </a:extLst>
              </a:tr>
              <a:tr h="370840">
                <a:tc>
                  <a:txBody>
                    <a:bodyPr/>
                    <a:lstStyle>
                      <a:lvl1pPr marL="0" algn="l" defTabSz="1178588" rtl="0" eaLnBrk="1" latinLnBrk="0" hangingPunct="1">
                        <a:defRPr sz="2320" kern="1200">
                          <a:solidFill>
                            <a:schemeClr val="tx1"/>
                          </a:solidFill>
                          <a:latin typeface="Arial"/>
                        </a:defRPr>
                      </a:lvl1pPr>
                      <a:lvl2pPr marL="589294" algn="l" defTabSz="1178588" rtl="0" eaLnBrk="1" latinLnBrk="0" hangingPunct="1">
                        <a:defRPr sz="2320" kern="1200">
                          <a:solidFill>
                            <a:schemeClr val="tx1"/>
                          </a:solidFill>
                          <a:latin typeface="Arial"/>
                        </a:defRPr>
                      </a:lvl2pPr>
                      <a:lvl3pPr marL="1178588" algn="l" defTabSz="1178588" rtl="0" eaLnBrk="1" latinLnBrk="0" hangingPunct="1">
                        <a:defRPr sz="2320" kern="1200">
                          <a:solidFill>
                            <a:schemeClr val="tx1"/>
                          </a:solidFill>
                          <a:latin typeface="Arial"/>
                        </a:defRPr>
                      </a:lvl3pPr>
                      <a:lvl4pPr marL="1767882" algn="l" defTabSz="1178588" rtl="0" eaLnBrk="1" latinLnBrk="0" hangingPunct="1">
                        <a:defRPr sz="2320" kern="1200">
                          <a:solidFill>
                            <a:schemeClr val="tx1"/>
                          </a:solidFill>
                          <a:latin typeface="Arial"/>
                        </a:defRPr>
                      </a:lvl4pPr>
                      <a:lvl5pPr marL="2357176" algn="l" defTabSz="1178588" rtl="0" eaLnBrk="1" latinLnBrk="0" hangingPunct="1">
                        <a:defRPr sz="2320" kern="1200">
                          <a:solidFill>
                            <a:schemeClr val="tx1"/>
                          </a:solidFill>
                          <a:latin typeface="Arial"/>
                        </a:defRPr>
                      </a:lvl5pPr>
                      <a:lvl6pPr marL="2946470" algn="l" defTabSz="1178588" rtl="0" eaLnBrk="1" latinLnBrk="0" hangingPunct="1">
                        <a:defRPr sz="2320" kern="1200">
                          <a:solidFill>
                            <a:schemeClr val="tx1"/>
                          </a:solidFill>
                          <a:latin typeface="Arial"/>
                        </a:defRPr>
                      </a:lvl6pPr>
                      <a:lvl7pPr marL="3535764" algn="l" defTabSz="1178588" rtl="0" eaLnBrk="1" latinLnBrk="0" hangingPunct="1">
                        <a:defRPr sz="2320" kern="1200">
                          <a:solidFill>
                            <a:schemeClr val="tx1"/>
                          </a:solidFill>
                          <a:latin typeface="Arial"/>
                        </a:defRPr>
                      </a:lvl7pPr>
                      <a:lvl8pPr marL="4125058" algn="l" defTabSz="1178588" rtl="0" eaLnBrk="1" latinLnBrk="0" hangingPunct="1">
                        <a:defRPr sz="2320" kern="1200">
                          <a:solidFill>
                            <a:schemeClr val="tx1"/>
                          </a:solidFill>
                          <a:latin typeface="Arial"/>
                        </a:defRPr>
                      </a:lvl8pPr>
                      <a:lvl9pPr marL="4714352" algn="l" defTabSz="1178588" rtl="0" eaLnBrk="1" latinLnBrk="0" hangingPunct="1">
                        <a:defRPr sz="2320" kern="1200">
                          <a:solidFill>
                            <a:schemeClr val="tx1"/>
                          </a:solidFill>
                          <a:latin typeface="Arial"/>
                        </a:defRPr>
                      </a:lvl9pPr>
                    </a:lstStyle>
                    <a:p>
                      <a:r>
                        <a:rPr lang="fr-FR" sz="1200" dirty="0">
                          <a:latin typeface="+mj-lt"/>
                        </a:rPr>
                        <a:t>3</a:t>
                      </a:r>
                    </a:p>
                  </a:txBody>
                  <a:tcPr>
                    <a:lnL w="12700" cap="flat" cmpd="sng" algn="ctr">
                      <a:noFill/>
                      <a:prstDash val="solid"/>
                    </a:lnL>
                    <a:lnR>
                      <a:noFill/>
                    </a:lnR>
                    <a:lnT w="9525" cap="flat" cmpd="sng" algn="ctr">
                      <a:solidFill>
                        <a:srgbClr val="000000">
                          <a:lumMod val="65000"/>
                          <a:lumOff val="35000"/>
                        </a:srgbClr>
                      </a:solidFill>
                      <a:prstDash val="sysDash"/>
                      <a:round/>
                      <a:headEnd type="none" w="med" len="med"/>
                      <a:tailEnd type="none" w="med" len="med"/>
                    </a:lnT>
                    <a:lnB w="9525" cap="flat" cmpd="sng" algn="ctr">
                      <a:solidFill>
                        <a:srgbClr val="000000">
                          <a:lumMod val="65000"/>
                          <a:lumOff val="35000"/>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1178588" rtl="0" eaLnBrk="1" latinLnBrk="0" hangingPunct="1">
                        <a:defRPr sz="2320" kern="1200">
                          <a:solidFill>
                            <a:schemeClr val="tx1"/>
                          </a:solidFill>
                          <a:latin typeface="Arial"/>
                        </a:defRPr>
                      </a:lvl1pPr>
                      <a:lvl2pPr marL="589294" algn="l" defTabSz="1178588" rtl="0" eaLnBrk="1" latinLnBrk="0" hangingPunct="1">
                        <a:defRPr sz="2320" kern="1200">
                          <a:solidFill>
                            <a:schemeClr val="tx1"/>
                          </a:solidFill>
                          <a:latin typeface="Arial"/>
                        </a:defRPr>
                      </a:lvl2pPr>
                      <a:lvl3pPr marL="1178588" algn="l" defTabSz="1178588" rtl="0" eaLnBrk="1" latinLnBrk="0" hangingPunct="1">
                        <a:defRPr sz="2320" kern="1200">
                          <a:solidFill>
                            <a:schemeClr val="tx1"/>
                          </a:solidFill>
                          <a:latin typeface="Arial"/>
                        </a:defRPr>
                      </a:lvl3pPr>
                      <a:lvl4pPr marL="1767882" algn="l" defTabSz="1178588" rtl="0" eaLnBrk="1" latinLnBrk="0" hangingPunct="1">
                        <a:defRPr sz="2320" kern="1200">
                          <a:solidFill>
                            <a:schemeClr val="tx1"/>
                          </a:solidFill>
                          <a:latin typeface="Arial"/>
                        </a:defRPr>
                      </a:lvl4pPr>
                      <a:lvl5pPr marL="2357176" algn="l" defTabSz="1178588" rtl="0" eaLnBrk="1" latinLnBrk="0" hangingPunct="1">
                        <a:defRPr sz="2320" kern="1200">
                          <a:solidFill>
                            <a:schemeClr val="tx1"/>
                          </a:solidFill>
                          <a:latin typeface="Arial"/>
                        </a:defRPr>
                      </a:lvl5pPr>
                      <a:lvl6pPr marL="2946470" algn="l" defTabSz="1178588" rtl="0" eaLnBrk="1" latinLnBrk="0" hangingPunct="1">
                        <a:defRPr sz="2320" kern="1200">
                          <a:solidFill>
                            <a:schemeClr val="tx1"/>
                          </a:solidFill>
                          <a:latin typeface="Arial"/>
                        </a:defRPr>
                      </a:lvl6pPr>
                      <a:lvl7pPr marL="3535764" algn="l" defTabSz="1178588" rtl="0" eaLnBrk="1" latinLnBrk="0" hangingPunct="1">
                        <a:defRPr sz="2320" kern="1200">
                          <a:solidFill>
                            <a:schemeClr val="tx1"/>
                          </a:solidFill>
                          <a:latin typeface="Arial"/>
                        </a:defRPr>
                      </a:lvl7pPr>
                      <a:lvl8pPr marL="4125058" algn="l" defTabSz="1178588" rtl="0" eaLnBrk="1" latinLnBrk="0" hangingPunct="1">
                        <a:defRPr sz="2320" kern="1200">
                          <a:solidFill>
                            <a:schemeClr val="tx1"/>
                          </a:solidFill>
                          <a:latin typeface="Arial"/>
                        </a:defRPr>
                      </a:lvl8pPr>
                      <a:lvl9pPr marL="4714352" algn="l" defTabSz="1178588" rtl="0" eaLnBrk="1" latinLnBrk="0" hangingPunct="1">
                        <a:defRPr sz="2320" kern="1200">
                          <a:solidFill>
                            <a:schemeClr val="tx1"/>
                          </a:solidFill>
                          <a:latin typeface="Arial"/>
                        </a:defRPr>
                      </a:lvl9pPr>
                    </a:lstStyle>
                    <a:p>
                      <a:r>
                        <a:rPr lang="fr-FR" sz="1200" b="1" dirty="0">
                          <a:latin typeface="+mj-lt"/>
                        </a:rPr>
                        <a:t>Coûts de Formation : </a:t>
                      </a:r>
                    </a:p>
                  </a:txBody>
                  <a:tcPr>
                    <a:lnL>
                      <a:noFill/>
                    </a:lnL>
                    <a:lnR>
                      <a:noFill/>
                    </a:lnR>
                    <a:lnT w="9525" cap="flat" cmpd="sng" algn="ctr">
                      <a:solidFill>
                        <a:srgbClr val="000000">
                          <a:lumMod val="65000"/>
                          <a:lumOff val="35000"/>
                        </a:srgbClr>
                      </a:solidFill>
                      <a:prstDash val="sysDash"/>
                      <a:round/>
                      <a:headEnd type="none" w="med" len="med"/>
                      <a:tailEnd type="none" w="med" len="med"/>
                    </a:lnT>
                    <a:lnB w="9525" cap="flat" cmpd="sng" algn="ctr">
                      <a:solidFill>
                        <a:srgbClr val="000000">
                          <a:lumMod val="65000"/>
                          <a:lumOff val="35000"/>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1178588" rtl="0" eaLnBrk="1" latinLnBrk="0" hangingPunct="1">
                        <a:defRPr sz="2320" kern="1200">
                          <a:solidFill>
                            <a:schemeClr val="tx1"/>
                          </a:solidFill>
                          <a:latin typeface="Arial"/>
                        </a:defRPr>
                      </a:lvl1pPr>
                      <a:lvl2pPr marL="589294" algn="l" defTabSz="1178588" rtl="0" eaLnBrk="1" latinLnBrk="0" hangingPunct="1">
                        <a:defRPr sz="2320" kern="1200">
                          <a:solidFill>
                            <a:schemeClr val="tx1"/>
                          </a:solidFill>
                          <a:latin typeface="Arial"/>
                        </a:defRPr>
                      </a:lvl2pPr>
                      <a:lvl3pPr marL="1178588" algn="l" defTabSz="1178588" rtl="0" eaLnBrk="1" latinLnBrk="0" hangingPunct="1">
                        <a:defRPr sz="2320" kern="1200">
                          <a:solidFill>
                            <a:schemeClr val="tx1"/>
                          </a:solidFill>
                          <a:latin typeface="Arial"/>
                        </a:defRPr>
                      </a:lvl3pPr>
                      <a:lvl4pPr marL="1767882" algn="l" defTabSz="1178588" rtl="0" eaLnBrk="1" latinLnBrk="0" hangingPunct="1">
                        <a:defRPr sz="2320" kern="1200">
                          <a:solidFill>
                            <a:schemeClr val="tx1"/>
                          </a:solidFill>
                          <a:latin typeface="Arial"/>
                        </a:defRPr>
                      </a:lvl4pPr>
                      <a:lvl5pPr marL="2357176" algn="l" defTabSz="1178588" rtl="0" eaLnBrk="1" latinLnBrk="0" hangingPunct="1">
                        <a:defRPr sz="2320" kern="1200">
                          <a:solidFill>
                            <a:schemeClr val="tx1"/>
                          </a:solidFill>
                          <a:latin typeface="Arial"/>
                        </a:defRPr>
                      </a:lvl5pPr>
                      <a:lvl6pPr marL="2946470" algn="l" defTabSz="1178588" rtl="0" eaLnBrk="1" latinLnBrk="0" hangingPunct="1">
                        <a:defRPr sz="2320" kern="1200">
                          <a:solidFill>
                            <a:schemeClr val="tx1"/>
                          </a:solidFill>
                          <a:latin typeface="Arial"/>
                        </a:defRPr>
                      </a:lvl6pPr>
                      <a:lvl7pPr marL="3535764" algn="l" defTabSz="1178588" rtl="0" eaLnBrk="1" latinLnBrk="0" hangingPunct="1">
                        <a:defRPr sz="2320" kern="1200">
                          <a:solidFill>
                            <a:schemeClr val="tx1"/>
                          </a:solidFill>
                          <a:latin typeface="Arial"/>
                        </a:defRPr>
                      </a:lvl7pPr>
                      <a:lvl8pPr marL="4125058" algn="l" defTabSz="1178588" rtl="0" eaLnBrk="1" latinLnBrk="0" hangingPunct="1">
                        <a:defRPr sz="2320" kern="1200">
                          <a:solidFill>
                            <a:schemeClr val="tx1"/>
                          </a:solidFill>
                          <a:latin typeface="Arial"/>
                        </a:defRPr>
                      </a:lvl8pPr>
                      <a:lvl9pPr marL="4714352" algn="l" defTabSz="1178588" rtl="0" eaLnBrk="1" latinLnBrk="0" hangingPunct="1">
                        <a:defRPr sz="2320" kern="1200">
                          <a:solidFill>
                            <a:schemeClr val="tx1"/>
                          </a:solidFill>
                          <a:latin typeface="Arial"/>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lang="fr-FR" sz="1200" dirty="0">
                          <a:latin typeface="+mj-lt"/>
                        </a:rPr>
                        <a:t>dépenses liées à la formation des bénéficiaires du projet sur des thématiques clés qui renforcent la compétitivité, le développement de nouveaux marchés ou le lancement de nouveaux produits </a:t>
                      </a:r>
                    </a:p>
                  </a:txBody>
                  <a:tcPr>
                    <a:lnL>
                      <a:noFill/>
                    </a:lnL>
                    <a:lnR w="12700" cap="flat" cmpd="sng" algn="ctr">
                      <a:noFill/>
                      <a:prstDash val="solid"/>
                    </a:lnR>
                    <a:lnT w="9525" cap="flat" cmpd="sng" algn="ctr">
                      <a:solidFill>
                        <a:srgbClr val="000000">
                          <a:lumMod val="65000"/>
                          <a:lumOff val="35000"/>
                        </a:srgbClr>
                      </a:solidFill>
                      <a:prstDash val="sysDash"/>
                      <a:round/>
                      <a:headEnd type="none" w="med" len="med"/>
                      <a:tailEnd type="none" w="med" len="med"/>
                    </a:lnT>
                    <a:lnB w="9525" cap="flat" cmpd="sng" algn="ctr">
                      <a:solidFill>
                        <a:srgbClr val="000000">
                          <a:lumMod val="65000"/>
                          <a:lumOff val="35000"/>
                        </a:srgb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413416"/>
                  </a:ext>
                </a:extLst>
              </a:tr>
              <a:tr h="370840">
                <a:tc>
                  <a:txBody>
                    <a:bodyPr/>
                    <a:lstStyle>
                      <a:lvl1pPr marL="0" algn="l" defTabSz="1178588" rtl="0" eaLnBrk="1" latinLnBrk="0" hangingPunct="1">
                        <a:defRPr sz="2320" kern="1200">
                          <a:solidFill>
                            <a:schemeClr val="tx1"/>
                          </a:solidFill>
                          <a:latin typeface="Arial"/>
                        </a:defRPr>
                      </a:lvl1pPr>
                      <a:lvl2pPr marL="589294" algn="l" defTabSz="1178588" rtl="0" eaLnBrk="1" latinLnBrk="0" hangingPunct="1">
                        <a:defRPr sz="2320" kern="1200">
                          <a:solidFill>
                            <a:schemeClr val="tx1"/>
                          </a:solidFill>
                          <a:latin typeface="Arial"/>
                        </a:defRPr>
                      </a:lvl2pPr>
                      <a:lvl3pPr marL="1178588" algn="l" defTabSz="1178588" rtl="0" eaLnBrk="1" latinLnBrk="0" hangingPunct="1">
                        <a:defRPr sz="2320" kern="1200">
                          <a:solidFill>
                            <a:schemeClr val="tx1"/>
                          </a:solidFill>
                          <a:latin typeface="Arial"/>
                        </a:defRPr>
                      </a:lvl3pPr>
                      <a:lvl4pPr marL="1767882" algn="l" defTabSz="1178588" rtl="0" eaLnBrk="1" latinLnBrk="0" hangingPunct="1">
                        <a:defRPr sz="2320" kern="1200">
                          <a:solidFill>
                            <a:schemeClr val="tx1"/>
                          </a:solidFill>
                          <a:latin typeface="Arial"/>
                        </a:defRPr>
                      </a:lvl4pPr>
                      <a:lvl5pPr marL="2357176" algn="l" defTabSz="1178588" rtl="0" eaLnBrk="1" latinLnBrk="0" hangingPunct="1">
                        <a:defRPr sz="2320" kern="1200">
                          <a:solidFill>
                            <a:schemeClr val="tx1"/>
                          </a:solidFill>
                          <a:latin typeface="Arial"/>
                        </a:defRPr>
                      </a:lvl5pPr>
                      <a:lvl6pPr marL="2946470" algn="l" defTabSz="1178588" rtl="0" eaLnBrk="1" latinLnBrk="0" hangingPunct="1">
                        <a:defRPr sz="2320" kern="1200">
                          <a:solidFill>
                            <a:schemeClr val="tx1"/>
                          </a:solidFill>
                          <a:latin typeface="Arial"/>
                        </a:defRPr>
                      </a:lvl6pPr>
                      <a:lvl7pPr marL="3535764" algn="l" defTabSz="1178588" rtl="0" eaLnBrk="1" latinLnBrk="0" hangingPunct="1">
                        <a:defRPr sz="2320" kern="1200">
                          <a:solidFill>
                            <a:schemeClr val="tx1"/>
                          </a:solidFill>
                          <a:latin typeface="Arial"/>
                        </a:defRPr>
                      </a:lvl7pPr>
                      <a:lvl8pPr marL="4125058" algn="l" defTabSz="1178588" rtl="0" eaLnBrk="1" latinLnBrk="0" hangingPunct="1">
                        <a:defRPr sz="2320" kern="1200">
                          <a:solidFill>
                            <a:schemeClr val="tx1"/>
                          </a:solidFill>
                          <a:latin typeface="Arial"/>
                        </a:defRPr>
                      </a:lvl8pPr>
                      <a:lvl9pPr marL="4714352" algn="l" defTabSz="1178588" rtl="0" eaLnBrk="1" latinLnBrk="0" hangingPunct="1">
                        <a:defRPr sz="2320" kern="1200">
                          <a:solidFill>
                            <a:schemeClr val="tx1"/>
                          </a:solidFill>
                          <a:latin typeface="Arial"/>
                        </a:defRPr>
                      </a:lvl9pPr>
                    </a:lstStyle>
                    <a:p>
                      <a:r>
                        <a:rPr lang="fr-FR" sz="1200" dirty="0">
                          <a:latin typeface="+mj-lt"/>
                        </a:rPr>
                        <a:t>4</a:t>
                      </a:r>
                    </a:p>
                  </a:txBody>
                  <a:tcPr>
                    <a:lnL w="12700" cap="flat" cmpd="sng" algn="ctr">
                      <a:noFill/>
                      <a:prstDash val="solid"/>
                    </a:lnL>
                    <a:lnR>
                      <a:noFill/>
                    </a:lnR>
                    <a:lnT w="9525" cap="flat" cmpd="sng" algn="ctr">
                      <a:solidFill>
                        <a:srgbClr val="000000">
                          <a:lumMod val="65000"/>
                          <a:lumOff val="35000"/>
                        </a:srgbClr>
                      </a:solidFill>
                      <a:prstDash val="sysDash"/>
                      <a:round/>
                      <a:headEnd type="none" w="med" len="med"/>
                      <a:tailEnd type="none" w="med" len="med"/>
                    </a:lnT>
                    <a:lnB w="9525" cap="flat" cmpd="sng" algn="ctr">
                      <a:solidFill>
                        <a:srgbClr val="000000">
                          <a:lumMod val="65000"/>
                          <a:lumOff val="35000"/>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1178588" rtl="0" eaLnBrk="1" latinLnBrk="0" hangingPunct="1">
                        <a:defRPr sz="2320" kern="1200">
                          <a:solidFill>
                            <a:schemeClr val="tx1"/>
                          </a:solidFill>
                          <a:latin typeface="Arial"/>
                        </a:defRPr>
                      </a:lvl1pPr>
                      <a:lvl2pPr marL="589294" algn="l" defTabSz="1178588" rtl="0" eaLnBrk="1" latinLnBrk="0" hangingPunct="1">
                        <a:defRPr sz="2320" kern="1200">
                          <a:solidFill>
                            <a:schemeClr val="tx1"/>
                          </a:solidFill>
                          <a:latin typeface="Arial"/>
                        </a:defRPr>
                      </a:lvl2pPr>
                      <a:lvl3pPr marL="1178588" algn="l" defTabSz="1178588" rtl="0" eaLnBrk="1" latinLnBrk="0" hangingPunct="1">
                        <a:defRPr sz="2320" kern="1200">
                          <a:solidFill>
                            <a:schemeClr val="tx1"/>
                          </a:solidFill>
                          <a:latin typeface="Arial"/>
                        </a:defRPr>
                      </a:lvl3pPr>
                      <a:lvl4pPr marL="1767882" algn="l" defTabSz="1178588" rtl="0" eaLnBrk="1" latinLnBrk="0" hangingPunct="1">
                        <a:defRPr sz="2320" kern="1200">
                          <a:solidFill>
                            <a:schemeClr val="tx1"/>
                          </a:solidFill>
                          <a:latin typeface="Arial"/>
                        </a:defRPr>
                      </a:lvl4pPr>
                      <a:lvl5pPr marL="2357176" algn="l" defTabSz="1178588" rtl="0" eaLnBrk="1" latinLnBrk="0" hangingPunct="1">
                        <a:defRPr sz="2320" kern="1200">
                          <a:solidFill>
                            <a:schemeClr val="tx1"/>
                          </a:solidFill>
                          <a:latin typeface="Arial"/>
                        </a:defRPr>
                      </a:lvl5pPr>
                      <a:lvl6pPr marL="2946470" algn="l" defTabSz="1178588" rtl="0" eaLnBrk="1" latinLnBrk="0" hangingPunct="1">
                        <a:defRPr sz="2320" kern="1200">
                          <a:solidFill>
                            <a:schemeClr val="tx1"/>
                          </a:solidFill>
                          <a:latin typeface="Arial"/>
                        </a:defRPr>
                      </a:lvl6pPr>
                      <a:lvl7pPr marL="3535764" algn="l" defTabSz="1178588" rtl="0" eaLnBrk="1" latinLnBrk="0" hangingPunct="1">
                        <a:defRPr sz="2320" kern="1200">
                          <a:solidFill>
                            <a:schemeClr val="tx1"/>
                          </a:solidFill>
                          <a:latin typeface="Arial"/>
                        </a:defRPr>
                      </a:lvl7pPr>
                      <a:lvl8pPr marL="4125058" algn="l" defTabSz="1178588" rtl="0" eaLnBrk="1" latinLnBrk="0" hangingPunct="1">
                        <a:defRPr sz="2320" kern="1200">
                          <a:solidFill>
                            <a:schemeClr val="tx1"/>
                          </a:solidFill>
                          <a:latin typeface="Arial"/>
                        </a:defRPr>
                      </a:lvl8pPr>
                      <a:lvl9pPr marL="4714352" algn="l" defTabSz="1178588" rtl="0" eaLnBrk="1" latinLnBrk="0" hangingPunct="1">
                        <a:defRPr sz="2320" kern="1200">
                          <a:solidFill>
                            <a:schemeClr val="tx1"/>
                          </a:solidFill>
                          <a:latin typeface="Arial"/>
                        </a:defRPr>
                      </a:lvl9pPr>
                    </a:lstStyle>
                    <a:p>
                      <a:r>
                        <a:rPr lang="fr-FR" sz="1200" b="1" dirty="0">
                          <a:latin typeface="+mj-lt"/>
                        </a:rPr>
                        <a:t>Coûts de R&amp;D: </a:t>
                      </a:r>
                    </a:p>
                  </a:txBody>
                  <a:tcPr>
                    <a:lnL>
                      <a:noFill/>
                    </a:lnL>
                    <a:lnR>
                      <a:noFill/>
                    </a:lnR>
                    <a:lnT w="9525" cap="flat" cmpd="sng" algn="ctr">
                      <a:solidFill>
                        <a:srgbClr val="000000">
                          <a:lumMod val="65000"/>
                          <a:lumOff val="35000"/>
                        </a:srgbClr>
                      </a:solidFill>
                      <a:prstDash val="sysDash"/>
                      <a:round/>
                      <a:headEnd type="none" w="med" len="med"/>
                      <a:tailEnd type="none" w="med" len="med"/>
                    </a:lnT>
                    <a:lnB w="9525" cap="flat" cmpd="sng" algn="ctr">
                      <a:solidFill>
                        <a:srgbClr val="000000">
                          <a:lumMod val="65000"/>
                          <a:lumOff val="35000"/>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1178588" rtl="0" eaLnBrk="1" latinLnBrk="0" hangingPunct="1">
                        <a:defRPr sz="2320" kern="1200">
                          <a:solidFill>
                            <a:schemeClr val="tx1"/>
                          </a:solidFill>
                          <a:latin typeface="Arial"/>
                        </a:defRPr>
                      </a:lvl1pPr>
                      <a:lvl2pPr marL="589294" algn="l" defTabSz="1178588" rtl="0" eaLnBrk="1" latinLnBrk="0" hangingPunct="1">
                        <a:defRPr sz="2320" kern="1200">
                          <a:solidFill>
                            <a:schemeClr val="tx1"/>
                          </a:solidFill>
                          <a:latin typeface="Arial"/>
                        </a:defRPr>
                      </a:lvl2pPr>
                      <a:lvl3pPr marL="1178588" algn="l" defTabSz="1178588" rtl="0" eaLnBrk="1" latinLnBrk="0" hangingPunct="1">
                        <a:defRPr sz="2320" kern="1200">
                          <a:solidFill>
                            <a:schemeClr val="tx1"/>
                          </a:solidFill>
                          <a:latin typeface="Arial"/>
                        </a:defRPr>
                      </a:lvl3pPr>
                      <a:lvl4pPr marL="1767882" algn="l" defTabSz="1178588" rtl="0" eaLnBrk="1" latinLnBrk="0" hangingPunct="1">
                        <a:defRPr sz="2320" kern="1200">
                          <a:solidFill>
                            <a:schemeClr val="tx1"/>
                          </a:solidFill>
                          <a:latin typeface="Arial"/>
                        </a:defRPr>
                      </a:lvl4pPr>
                      <a:lvl5pPr marL="2357176" algn="l" defTabSz="1178588" rtl="0" eaLnBrk="1" latinLnBrk="0" hangingPunct="1">
                        <a:defRPr sz="2320" kern="1200">
                          <a:solidFill>
                            <a:schemeClr val="tx1"/>
                          </a:solidFill>
                          <a:latin typeface="Arial"/>
                        </a:defRPr>
                      </a:lvl5pPr>
                      <a:lvl6pPr marL="2946470" algn="l" defTabSz="1178588" rtl="0" eaLnBrk="1" latinLnBrk="0" hangingPunct="1">
                        <a:defRPr sz="2320" kern="1200">
                          <a:solidFill>
                            <a:schemeClr val="tx1"/>
                          </a:solidFill>
                          <a:latin typeface="Arial"/>
                        </a:defRPr>
                      </a:lvl6pPr>
                      <a:lvl7pPr marL="3535764" algn="l" defTabSz="1178588" rtl="0" eaLnBrk="1" latinLnBrk="0" hangingPunct="1">
                        <a:defRPr sz="2320" kern="1200">
                          <a:solidFill>
                            <a:schemeClr val="tx1"/>
                          </a:solidFill>
                          <a:latin typeface="Arial"/>
                        </a:defRPr>
                      </a:lvl7pPr>
                      <a:lvl8pPr marL="4125058" algn="l" defTabSz="1178588" rtl="0" eaLnBrk="1" latinLnBrk="0" hangingPunct="1">
                        <a:defRPr sz="2320" kern="1200">
                          <a:solidFill>
                            <a:schemeClr val="tx1"/>
                          </a:solidFill>
                          <a:latin typeface="Arial"/>
                        </a:defRPr>
                      </a:lvl8pPr>
                      <a:lvl9pPr marL="4714352" algn="l" defTabSz="1178588" rtl="0" eaLnBrk="1" latinLnBrk="0" hangingPunct="1">
                        <a:defRPr sz="2320" kern="1200">
                          <a:solidFill>
                            <a:schemeClr val="tx1"/>
                          </a:solidFill>
                          <a:latin typeface="Arial"/>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lang="fr-FR" sz="1200" dirty="0">
                          <a:latin typeface="+mj-lt"/>
                        </a:rPr>
                        <a:t>dépenses associées au processus de recherche et développement pour l’amélioration de produits existants ou le lancement de nouveaux produits. Ceux-ci peuvent inclure des frais de consultation, des frais juridiques, des frais de brevet ou d'autres dépenses de services liées au projet. Les dépenses de location et d’équipements ne sont pas éligibles</a:t>
                      </a:r>
                    </a:p>
                  </a:txBody>
                  <a:tcPr>
                    <a:lnL>
                      <a:noFill/>
                    </a:lnL>
                    <a:lnR w="12700" cap="flat" cmpd="sng" algn="ctr">
                      <a:noFill/>
                      <a:prstDash val="solid"/>
                    </a:lnR>
                    <a:lnT w="9525" cap="flat" cmpd="sng" algn="ctr">
                      <a:solidFill>
                        <a:srgbClr val="000000">
                          <a:lumMod val="65000"/>
                          <a:lumOff val="35000"/>
                        </a:srgbClr>
                      </a:solidFill>
                      <a:prstDash val="sysDash"/>
                      <a:round/>
                      <a:headEnd type="none" w="med" len="med"/>
                      <a:tailEnd type="none" w="med" len="med"/>
                    </a:lnT>
                    <a:lnB w="9525" cap="flat" cmpd="sng" algn="ctr">
                      <a:solidFill>
                        <a:srgbClr val="000000">
                          <a:lumMod val="65000"/>
                          <a:lumOff val="35000"/>
                        </a:srgb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0970076"/>
                  </a:ext>
                </a:extLst>
              </a:tr>
              <a:tr h="370840">
                <a:tc>
                  <a:txBody>
                    <a:bodyPr/>
                    <a:lstStyle>
                      <a:lvl1pPr marL="0" algn="l" defTabSz="1178588" rtl="0" eaLnBrk="1" latinLnBrk="0" hangingPunct="1">
                        <a:defRPr sz="2320" kern="1200">
                          <a:solidFill>
                            <a:schemeClr val="tx1"/>
                          </a:solidFill>
                          <a:latin typeface="Arial"/>
                        </a:defRPr>
                      </a:lvl1pPr>
                      <a:lvl2pPr marL="589294" algn="l" defTabSz="1178588" rtl="0" eaLnBrk="1" latinLnBrk="0" hangingPunct="1">
                        <a:defRPr sz="2320" kern="1200">
                          <a:solidFill>
                            <a:schemeClr val="tx1"/>
                          </a:solidFill>
                          <a:latin typeface="Arial"/>
                        </a:defRPr>
                      </a:lvl2pPr>
                      <a:lvl3pPr marL="1178588" algn="l" defTabSz="1178588" rtl="0" eaLnBrk="1" latinLnBrk="0" hangingPunct="1">
                        <a:defRPr sz="2320" kern="1200">
                          <a:solidFill>
                            <a:schemeClr val="tx1"/>
                          </a:solidFill>
                          <a:latin typeface="Arial"/>
                        </a:defRPr>
                      </a:lvl3pPr>
                      <a:lvl4pPr marL="1767882" algn="l" defTabSz="1178588" rtl="0" eaLnBrk="1" latinLnBrk="0" hangingPunct="1">
                        <a:defRPr sz="2320" kern="1200">
                          <a:solidFill>
                            <a:schemeClr val="tx1"/>
                          </a:solidFill>
                          <a:latin typeface="Arial"/>
                        </a:defRPr>
                      </a:lvl4pPr>
                      <a:lvl5pPr marL="2357176" algn="l" defTabSz="1178588" rtl="0" eaLnBrk="1" latinLnBrk="0" hangingPunct="1">
                        <a:defRPr sz="2320" kern="1200">
                          <a:solidFill>
                            <a:schemeClr val="tx1"/>
                          </a:solidFill>
                          <a:latin typeface="Arial"/>
                        </a:defRPr>
                      </a:lvl5pPr>
                      <a:lvl6pPr marL="2946470" algn="l" defTabSz="1178588" rtl="0" eaLnBrk="1" latinLnBrk="0" hangingPunct="1">
                        <a:defRPr sz="2320" kern="1200">
                          <a:solidFill>
                            <a:schemeClr val="tx1"/>
                          </a:solidFill>
                          <a:latin typeface="Arial"/>
                        </a:defRPr>
                      </a:lvl6pPr>
                      <a:lvl7pPr marL="3535764" algn="l" defTabSz="1178588" rtl="0" eaLnBrk="1" latinLnBrk="0" hangingPunct="1">
                        <a:defRPr sz="2320" kern="1200">
                          <a:solidFill>
                            <a:schemeClr val="tx1"/>
                          </a:solidFill>
                          <a:latin typeface="Arial"/>
                        </a:defRPr>
                      </a:lvl7pPr>
                      <a:lvl8pPr marL="4125058" algn="l" defTabSz="1178588" rtl="0" eaLnBrk="1" latinLnBrk="0" hangingPunct="1">
                        <a:defRPr sz="2320" kern="1200">
                          <a:solidFill>
                            <a:schemeClr val="tx1"/>
                          </a:solidFill>
                          <a:latin typeface="Arial"/>
                        </a:defRPr>
                      </a:lvl8pPr>
                      <a:lvl9pPr marL="4714352" algn="l" defTabSz="1178588" rtl="0" eaLnBrk="1" latinLnBrk="0" hangingPunct="1">
                        <a:defRPr sz="2320" kern="1200">
                          <a:solidFill>
                            <a:schemeClr val="tx1"/>
                          </a:solidFill>
                          <a:latin typeface="Arial"/>
                        </a:defRPr>
                      </a:lvl9pPr>
                    </a:lstStyle>
                    <a:p>
                      <a:r>
                        <a:rPr lang="fr-FR" sz="1200" dirty="0">
                          <a:latin typeface="+mj-lt"/>
                        </a:rPr>
                        <a:t>5</a:t>
                      </a:r>
                    </a:p>
                  </a:txBody>
                  <a:tcPr>
                    <a:lnL w="12700" cap="flat" cmpd="sng" algn="ctr">
                      <a:noFill/>
                      <a:prstDash val="solid"/>
                    </a:lnL>
                    <a:lnR>
                      <a:noFill/>
                    </a:lnR>
                    <a:lnT w="9525" cap="flat" cmpd="sng" algn="ctr">
                      <a:solidFill>
                        <a:srgbClr val="000000">
                          <a:lumMod val="65000"/>
                          <a:lumOff val="35000"/>
                        </a:srgbClr>
                      </a:solidFill>
                      <a:prstDash val="sysDash"/>
                      <a:round/>
                      <a:headEnd type="none" w="med" len="med"/>
                      <a:tailEnd type="none" w="med" len="med"/>
                    </a:lnT>
                    <a:lnB w="9525" cap="flat" cmpd="sng" algn="ctr">
                      <a:solidFill>
                        <a:srgbClr val="000000">
                          <a:lumMod val="65000"/>
                          <a:lumOff val="35000"/>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1178588" rtl="0" eaLnBrk="1" latinLnBrk="0" hangingPunct="1">
                        <a:defRPr sz="2320" kern="1200">
                          <a:solidFill>
                            <a:schemeClr val="tx1"/>
                          </a:solidFill>
                          <a:latin typeface="Arial"/>
                        </a:defRPr>
                      </a:lvl1pPr>
                      <a:lvl2pPr marL="589294" algn="l" defTabSz="1178588" rtl="0" eaLnBrk="1" latinLnBrk="0" hangingPunct="1">
                        <a:defRPr sz="2320" kern="1200">
                          <a:solidFill>
                            <a:schemeClr val="tx1"/>
                          </a:solidFill>
                          <a:latin typeface="Arial"/>
                        </a:defRPr>
                      </a:lvl2pPr>
                      <a:lvl3pPr marL="1178588" algn="l" defTabSz="1178588" rtl="0" eaLnBrk="1" latinLnBrk="0" hangingPunct="1">
                        <a:defRPr sz="2320" kern="1200">
                          <a:solidFill>
                            <a:schemeClr val="tx1"/>
                          </a:solidFill>
                          <a:latin typeface="Arial"/>
                        </a:defRPr>
                      </a:lvl3pPr>
                      <a:lvl4pPr marL="1767882" algn="l" defTabSz="1178588" rtl="0" eaLnBrk="1" latinLnBrk="0" hangingPunct="1">
                        <a:defRPr sz="2320" kern="1200">
                          <a:solidFill>
                            <a:schemeClr val="tx1"/>
                          </a:solidFill>
                          <a:latin typeface="Arial"/>
                        </a:defRPr>
                      </a:lvl4pPr>
                      <a:lvl5pPr marL="2357176" algn="l" defTabSz="1178588" rtl="0" eaLnBrk="1" latinLnBrk="0" hangingPunct="1">
                        <a:defRPr sz="2320" kern="1200">
                          <a:solidFill>
                            <a:schemeClr val="tx1"/>
                          </a:solidFill>
                          <a:latin typeface="Arial"/>
                        </a:defRPr>
                      </a:lvl5pPr>
                      <a:lvl6pPr marL="2946470" algn="l" defTabSz="1178588" rtl="0" eaLnBrk="1" latinLnBrk="0" hangingPunct="1">
                        <a:defRPr sz="2320" kern="1200">
                          <a:solidFill>
                            <a:schemeClr val="tx1"/>
                          </a:solidFill>
                          <a:latin typeface="Arial"/>
                        </a:defRPr>
                      </a:lvl6pPr>
                      <a:lvl7pPr marL="3535764" algn="l" defTabSz="1178588" rtl="0" eaLnBrk="1" latinLnBrk="0" hangingPunct="1">
                        <a:defRPr sz="2320" kern="1200">
                          <a:solidFill>
                            <a:schemeClr val="tx1"/>
                          </a:solidFill>
                          <a:latin typeface="Arial"/>
                        </a:defRPr>
                      </a:lvl7pPr>
                      <a:lvl8pPr marL="4125058" algn="l" defTabSz="1178588" rtl="0" eaLnBrk="1" latinLnBrk="0" hangingPunct="1">
                        <a:defRPr sz="2320" kern="1200">
                          <a:solidFill>
                            <a:schemeClr val="tx1"/>
                          </a:solidFill>
                          <a:latin typeface="Arial"/>
                        </a:defRPr>
                      </a:lvl8pPr>
                      <a:lvl9pPr marL="4714352" algn="l" defTabSz="1178588" rtl="0" eaLnBrk="1" latinLnBrk="0" hangingPunct="1">
                        <a:defRPr sz="2320" kern="1200">
                          <a:solidFill>
                            <a:schemeClr val="tx1"/>
                          </a:solidFill>
                          <a:latin typeface="Arial"/>
                        </a:defRPr>
                      </a:lvl9pPr>
                    </a:lstStyle>
                    <a:p>
                      <a:r>
                        <a:rPr lang="fr-FR" sz="1200" b="1" dirty="0">
                          <a:latin typeface="+mj-lt"/>
                        </a:rPr>
                        <a:t>Coûts de certification/ labélisation : </a:t>
                      </a:r>
                    </a:p>
                  </a:txBody>
                  <a:tcPr>
                    <a:lnL>
                      <a:noFill/>
                    </a:lnL>
                    <a:lnR>
                      <a:noFill/>
                    </a:lnR>
                    <a:lnT w="9525" cap="flat" cmpd="sng" algn="ctr">
                      <a:solidFill>
                        <a:srgbClr val="000000">
                          <a:lumMod val="65000"/>
                          <a:lumOff val="35000"/>
                        </a:srgbClr>
                      </a:solidFill>
                      <a:prstDash val="sysDash"/>
                      <a:round/>
                      <a:headEnd type="none" w="med" len="med"/>
                      <a:tailEnd type="none" w="med" len="med"/>
                    </a:lnT>
                    <a:lnB w="9525" cap="flat" cmpd="sng" algn="ctr">
                      <a:solidFill>
                        <a:srgbClr val="000000">
                          <a:lumMod val="65000"/>
                          <a:lumOff val="35000"/>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1178588" rtl="0" eaLnBrk="1" latinLnBrk="0" hangingPunct="1">
                        <a:defRPr sz="2320" kern="1200">
                          <a:solidFill>
                            <a:schemeClr val="tx1"/>
                          </a:solidFill>
                          <a:latin typeface="Arial"/>
                        </a:defRPr>
                      </a:lvl1pPr>
                      <a:lvl2pPr marL="589294" algn="l" defTabSz="1178588" rtl="0" eaLnBrk="1" latinLnBrk="0" hangingPunct="1">
                        <a:defRPr sz="2320" kern="1200">
                          <a:solidFill>
                            <a:schemeClr val="tx1"/>
                          </a:solidFill>
                          <a:latin typeface="Arial"/>
                        </a:defRPr>
                      </a:lvl2pPr>
                      <a:lvl3pPr marL="1178588" algn="l" defTabSz="1178588" rtl="0" eaLnBrk="1" latinLnBrk="0" hangingPunct="1">
                        <a:defRPr sz="2320" kern="1200">
                          <a:solidFill>
                            <a:schemeClr val="tx1"/>
                          </a:solidFill>
                          <a:latin typeface="Arial"/>
                        </a:defRPr>
                      </a:lvl3pPr>
                      <a:lvl4pPr marL="1767882" algn="l" defTabSz="1178588" rtl="0" eaLnBrk="1" latinLnBrk="0" hangingPunct="1">
                        <a:defRPr sz="2320" kern="1200">
                          <a:solidFill>
                            <a:schemeClr val="tx1"/>
                          </a:solidFill>
                          <a:latin typeface="Arial"/>
                        </a:defRPr>
                      </a:lvl4pPr>
                      <a:lvl5pPr marL="2357176" algn="l" defTabSz="1178588" rtl="0" eaLnBrk="1" latinLnBrk="0" hangingPunct="1">
                        <a:defRPr sz="2320" kern="1200">
                          <a:solidFill>
                            <a:schemeClr val="tx1"/>
                          </a:solidFill>
                          <a:latin typeface="Arial"/>
                        </a:defRPr>
                      </a:lvl5pPr>
                      <a:lvl6pPr marL="2946470" algn="l" defTabSz="1178588" rtl="0" eaLnBrk="1" latinLnBrk="0" hangingPunct="1">
                        <a:defRPr sz="2320" kern="1200">
                          <a:solidFill>
                            <a:schemeClr val="tx1"/>
                          </a:solidFill>
                          <a:latin typeface="Arial"/>
                        </a:defRPr>
                      </a:lvl6pPr>
                      <a:lvl7pPr marL="3535764" algn="l" defTabSz="1178588" rtl="0" eaLnBrk="1" latinLnBrk="0" hangingPunct="1">
                        <a:defRPr sz="2320" kern="1200">
                          <a:solidFill>
                            <a:schemeClr val="tx1"/>
                          </a:solidFill>
                          <a:latin typeface="Arial"/>
                        </a:defRPr>
                      </a:lvl7pPr>
                      <a:lvl8pPr marL="4125058" algn="l" defTabSz="1178588" rtl="0" eaLnBrk="1" latinLnBrk="0" hangingPunct="1">
                        <a:defRPr sz="2320" kern="1200">
                          <a:solidFill>
                            <a:schemeClr val="tx1"/>
                          </a:solidFill>
                          <a:latin typeface="Arial"/>
                        </a:defRPr>
                      </a:lvl8pPr>
                      <a:lvl9pPr marL="4714352" algn="l" defTabSz="1178588" rtl="0" eaLnBrk="1" latinLnBrk="0" hangingPunct="1">
                        <a:defRPr sz="2320" kern="1200">
                          <a:solidFill>
                            <a:schemeClr val="tx1"/>
                          </a:solidFill>
                          <a:latin typeface="Arial"/>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lang="fr-FR" sz="1200" dirty="0">
                          <a:latin typeface="+mj-lt"/>
                        </a:rPr>
                        <a:t>dépenses de certification pour l’accès au marché local et l’expansion vers de nouveaux produits. Ils comprennent les coûts de consultation pour l’’accompagnement et les coûts directs de certification/ labélisation</a:t>
                      </a:r>
                    </a:p>
                  </a:txBody>
                  <a:tcPr>
                    <a:lnL>
                      <a:noFill/>
                    </a:lnL>
                    <a:lnR w="12700" cap="flat" cmpd="sng" algn="ctr">
                      <a:noFill/>
                      <a:prstDash val="solid"/>
                    </a:lnR>
                    <a:lnT w="9525" cap="flat" cmpd="sng" algn="ctr">
                      <a:solidFill>
                        <a:srgbClr val="000000">
                          <a:lumMod val="65000"/>
                          <a:lumOff val="35000"/>
                        </a:srgbClr>
                      </a:solidFill>
                      <a:prstDash val="sysDash"/>
                      <a:round/>
                      <a:headEnd type="none" w="med" len="med"/>
                      <a:tailEnd type="none" w="med" len="med"/>
                    </a:lnT>
                    <a:lnB w="9525" cap="flat" cmpd="sng" algn="ctr">
                      <a:solidFill>
                        <a:srgbClr val="000000">
                          <a:lumMod val="65000"/>
                          <a:lumOff val="35000"/>
                        </a:srgb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1333521"/>
                  </a:ext>
                </a:extLst>
              </a:tr>
              <a:tr h="370840">
                <a:tc>
                  <a:txBody>
                    <a:bodyPr/>
                    <a:lstStyle>
                      <a:lvl1pPr marL="0" algn="l" defTabSz="1178588" rtl="0" eaLnBrk="1" latinLnBrk="0" hangingPunct="1">
                        <a:defRPr sz="2320" kern="1200">
                          <a:solidFill>
                            <a:schemeClr val="tx1"/>
                          </a:solidFill>
                          <a:latin typeface="Arial"/>
                        </a:defRPr>
                      </a:lvl1pPr>
                      <a:lvl2pPr marL="589294" algn="l" defTabSz="1178588" rtl="0" eaLnBrk="1" latinLnBrk="0" hangingPunct="1">
                        <a:defRPr sz="2320" kern="1200">
                          <a:solidFill>
                            <a:schemeClr val="tx1"/>
                          </a:solidFill>
                          <a:latin typeface="Arial"/>
                        </a:defRPr>
                      </a:lvl2pPr>
                      <a:lvl3pPr marL="1178588" algn="l" defTabSz="1178588" rtl="0" eaLnBrk="1" latinLnBrk="0" hangingPunct="1">
                        <a:defRPr sz="2320" kern="1200">
                          <a:solidFill>
                            <a:schemeClr val="tx1"/>
                          </a:solidFill>
                          <a:latin typeface="Arial"/>
                        </a:defRPr>
                      </a:lvl3pPr>
                      <a:lvl4pPr marL="1767882" algn="l" defTabSz="1178588" rtl="0" eaLnBrk="1" latinLnBrk="0" hangingPunct="1">
                        <a:defRPr sz="2320" kern="1200">
                          <a:solidFill>
                            <a:schemeClr val="tx1"/>
                          </a:solidFill>
                          <a:latin typeface="Arial"/>
                        </a:defRPr>
                      </a:lvl4pPr>
                      <a:lvl5pPr marL="2357176" algn="l" defTabSz="1178588" rtl="0" eaLnBrk="1" latinLnBrk="0" hangingPunct="1">
                        <a:defRPr sz="2320" kern="1200">
                          <a:solidFill>
                            <a:schemeClr val="tx1"/>
                          </a:solidFill>
                          <a:latin typeface="Arial"/>
                        </a:defRPr>
                      </a:lvl5pPr>
                      <a:lvl6pPr marL="2946470" algn="l" defTabSz="1178588" rtl="0" eaLnBrk="1" latinLnBrk="0" hangingPunct="1">
                        <a:defRPr sz="2320" kern="1200">
                          <a:solidFill>
                            <a:schemeClr val="tx1"/>
                          </a:solidFill>
                          <a:latin typeface="Arial"/>
                        </a:defRPr>
                      </a:lvl6pPr>
                      <a:lvl7pPr marL="3535764" algn="l" defTabSz="1178588" rtl="0" eaLnBrk="1" latinLnBrk="0" hangingPunct="1">
                        <a:defRPr sz="2320" kern="1200">
                          <a:solidFill>
                            <a:schemeClr val="tx1"/>
                          </a:solidFill>
                          <a:latin typeface="Arial"/>
                        </a:defRPr>
                      </a:lvl7pPr>
                      <a:lvl8pPr marL="4125058" algn="l" defTabSz="1178588" rtl="0" eaLnBrk="1" latinLnBrk="0" hangingPunct="1">
                        <a:defRPr sz="2320" kern="1200">
                          <a:solidFill>
                            <a:schemeClr val="tx1"/>
                          </a:solidFill>
                          <a:latin typeface="Arial"/>
                        </a:defRPr>
                      </a:lvl8pPr>
                      <a:lvl9pPr marL="4714352" algn="l" defTabSz="1178588" rtl="0" eaLnBrk="1" latinLnBrk="0" hangingPunct="1">
                        <a:defRPr sz="2320" kern="1200">
                          <a:solidFill>
                            <a:schemeClr val="tx1"/>
                          </a:solidFill>
                          <a:latin typeface="Arial"/>
                        </a:defRPr>
                      </a:lvl9pPr>
                    </a:lstStyle>
                    <a:p>
                      <a:r>
                        <a:rPr lang="fr-FR" sz="1200" dirty="0">
                          <a:latin typeface="+mj-lt"/>
                        </a:rPr>
                        <a:t>6</a:t>
                      </a:r>
                    </a:p>
                  </a:txBody>
                  <a:tcPr>
                    <a:lnL w="12700" cap="flat" cmpd="sng" algn="ctr">
                      <a:noFill/>
                      <a:prstDash val="solid"/>
                    </a:lnL>
                    <a:lnR>
                      <a:noFill/>
                    </a:lnR>
                    <a:lnT w="9525" cap="flat" cmpd="sng" algn="ctr">
                      <a:solidFill>
                        <a:srgbClr val="000000">
                          <a:lumMod val="65000"/>
                          <a:lumOff val="35000"/>
                        </a:srgbClr>
                      </a:solidFill>
                      <a:prstDash val="sysDash"/>
                      <a:round/>
                      <a:headEnd type="none" w="med" len="med"/>
                      <a:tailEnd type="none" w="med" len="med"/>
                    </a:lnT>
                    <a:lnB w="9525" cap="flat" cmpd="sng" algn="ctr">
                      <a:solidFill>
                        <a:srgbClr val="000000">
                          <a:lumMod val="65000"/>
                          <a:lumOff val="35000"/>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1178588" rtl="0" eaLnBrk="1" latinLnBrk="0" hangingPunct="1">
                        <a:defRPr sz="2320" kern="1200">
                          <a:solidFill>
                            <a:schemeClr val="tx1"/>
                          </a:solidFill>
                          <a:latin typeface="Arial"/>
                        </a:defRPr>
                      </a:lvl1pPr>
                      <a:lvl2pPr marL="589294" algn="l" defTabSz="1178588" rtl="0" eaLnBrk="1" latinLnBrk="0" hangingPunct="1">
                        <a:defRPr sz="2320" kern="1200">
                          <a:solidFill>
                            <a:schemeClr val="tx1"/>
                          </a:solidFill>
                          <a:latin typeface="Arial"/>
                        </a:defRPr>
                      </a:lvl2pPr>
                      <a:lvl3pPr marL="1178588" algn="l" defTabSz="1178588" rtl="0" eaLnBrk="1" latinLnBrk="0" hangingPunct="1">
                        <a:defRPr sz="2320" kern="1200">
                          <a:solidFill>
                            <a:schemeClr val="tx1"/>
                          </a:solidFill>
                          <a:latin typeface="Arial"/>
                        </a:defRPr>
                      </a:lvl3pPr>
                      <a:lvl4pPr marL="1767882" algn="l" defTabSz="1178588" rtl="0" eaLnBrk="1" latinLnBrk="0" hangingPunct="1">
                        <a:defRPr sz="2320" kern="1200">
                          <a:solidFill>
                            <a:schemeClr val="tx1"/>
                          </a:solidFill>
                          <a:latin typeface="Arial"/>
                        </a:defRPr>
                      </a:lvl4pPr>
                      <a:lvl5pPr marL="2357176" algn="l" defTabSz="1178588" rtl="0" eaLnBrk="1" latinLnBrk="0" hangingPunct="1">
                        <a:defRPr sz="2320" kern="1200">
                          <a:solidFill>
                            <a:schemeClr val="tx1"/>
                          </a:solidFill>
                          <a:latin typeface="Arial"/>
                        </a:defRPr>
                      </a:lvl5pPr>
                      <a:lvl6pPr marL="2946470" algn="l" defTabSz="1178588" rtl="0" eaLnBrk="1" latinLnBrk="0" hangingPunct="1">
                        <a:defRPr sz="2320" kern="1200">
                          <a:solidFill>
                            <a:schemeClr val="tx1"/>
                          </a:solidFill>
                          <a:latin typeface="Arial"/>
                        </a:defRPr>
                      </a:lvl6pPr>
                      <a:lvl7pPr marL="3535764" algn="l" defTabSz="1178588" rtl="0" eaLnBrk="1" latinLnBrk="0" hangingPunct="1">
                        <a:defRPr sz="2320" kern="1200">
                          <a:solidFill>
                            <a:schemeClr val="tx1"/>
                          </a:solidFill>
                          <a:latin typeface="Arial"/>
                        </a:defRPr>
                      </a:lvl7pPr>
                      <a:lvl8pPr marL="4125058" algn="l" defTabSz="1178588" rtl="0" eaLnBrk="1" latinLnBrk="0" hangingPunct="1">
                        <a:defRPr sz="2320" kern="1200">
                          <a:solidFill>
                            <a:schemeClr val="tx1"/>
                          </a:solidFill>
                          <a:latin typeface="Arial"/>
                        </a:defRPr>
                      </a:lvl8pPr>
                      <a:lvl9pPr marL="4714352" algn="l" defTabSz="1178588" rtl="0" eaLnBrk="1" latinLnBrk="0" hangingPunct="1">
                        <a:defRPr sz="2320" kern="1200">
                          <a:solidFill>
                            <a:schemeClr val="tx1"/>
                          </a:solidFill>
                          <a:latin typeface="Arial"/>
                        </a:defRPr>
                      </a:lvl9pPr>
                    </a:lstStyle>
                    <a:p>
                      <a:r>
                        <a:rPr lang="fr-FR" sz="1200" b="1" dirty="0">
                          <a:latin typeface="+mj-lt"/>
                        </a:rPr>
                        <a:t>Coûts de réalisation de plans d’affaires : </a:t>
                      </a:r>
                    </a:p>
                  </a:txBody>
                  <a:tcPr>
                    <a:lnL>
                      <a:noFill/>
                    </a:lnL>
                    <a:lnR>
                      <a:noFill/>
                    </a:lnR>
                    <a:lnT w="9525" cap="flat" cmpd="sng" algn="ctr">
                      <a:solidFill>
                        <a:srgbClr val="000000">
                          <a:lumMod val="65000"/>
                          <a:lumOff val="35000"/>
                        </a:srgbClr>
                      </a:solidFill>
                      <a:prstDash val="sysDash"/>
                      <a:round/>
                      <a:headEnd type="none" w="med" len="med"/>
                      <a:tailEnd type="none" w="med" len="med"/>
                    </a:lnT>
                    <a:lnB w="9525" cap="flat" cmpd="sng" algn="ctr">
                      <a:solidFill>
                        <a:srgbClr val="000000">
                          <a:lumMod val="65000"/>
                          <a:lumOff val="35000"/>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1178588" rtl="0" eaLnBrk="1" latinLnBrk="0" hangingPunct="1">
                        <a:defRPr sz="2320" kern="1200">
                          <a:solidFill>
                            <a:schemeClr val="tx1"/>
                          </a:solidFill>
                          <a:latin typeface="Arial"/>
                        </a:defRPr>
                      </a:lvl1pPr>
                      <a:lvl2pPr marL="589294" algn="l" defTabSz="1178588" rtl="0" eaLnBrk="1" latinLnBrk="0" hangingPunct="1">
                        <a:defRPr sz="2320" kern="1200">
                          <a:solidFill>
                            <a:schemeClr val="tx1"/>
                          </a:solidFill>
                          <a:latin typeface="Arial"/>
                        </a:defRPr>
                      </a:lvl2pPr>
                      <a:lvl3pPr marL="1178588" algn="l" defTabSz="1178588" rtl="0" eaLnBrk="1" latinLnBrk="0" hangingPunct="1">
                        <a:defRPr sz="2320" kern="1200">
                          <a:solidFill>
                            <a:schemeClr val="tx1"/>
                          </a:solidFill>
                          <a:latin typeface="Arial"/>
                        </a:defRPr>
                      </a:lvl3pPr>
                      <a:lvl4pPr marL="1767882" algn="l" defTabSz="1178588" rtl="0" eaLnBrk="1" latinLnBrk="0" hangingPunct="1">
                        <a:defRPr sz="2320" kern="1200">
                          <a:solidFill>
                            <a:schemeClr val="tx1"/>
                          </a:solidFill>
                          <a:latin typeface="Arial"/>
                        </a:defRPr>
                      </a:lvl4pPr>
                      <a:lvl5pPr marL="2357176" algn="l" defTabSz="1178588" rtl="0" eaLnBrk="1" latinLnBrk="0" hangingPunct="1">
                        <a:defRPr sz="2320" kern="1200">
                          <a:solidFill>
                            <a:schemeClr val="tx1"/>
                          </a:solidFill>
                          <a:latin typeface="Arial"/>
                        </a:defRPr>
                      </a:lvl5pPr>
                      <a:lvl6pPr marL="2946470" algn="l" defTabSz="1178588" rtl="0" eaLnBrk="1" latinLnBrk="0" hangingPunct="1">
                        <a:defRPr sz="2320" kern="1200">
                          <a:solidFill>
                            <a:schemeClr val="tx1"/>
                          </a:solidFill>
                          <a:latin typeface="Arial"/>
                        </a:defRPr>
                      </a:lvl6pPr>
                      <a:lvl7pPr marL="3535764" algn="l" defTabSz="1178588" rtl="0" eaLnBrk="1" latinLnBrk="0" hangingPunct="1">
                        <a:defRPr sz="2320" kern="1200">
                          <a:solidFill>
                            <a:schemeClr val="tx1"/>
                          </a:solidFill>
                          <a:latin typeface="Arial"/>
                        </a:defRPr>
                      </a:lvl7pPr>
                      <a:lvl8pPr marL="4125058" algn="l" defTabSz="1178588" rtl="0" eaLnBrk="1" latinLnBrk="0" hangingPunct="1">
                        <a:defRPr sz="2320" kern="1200">
                          <a:solidFill>
                            <a:schemeClr val="tx1"/>
                          </a:solidFill>
                          <a:latin typeface="Arial"/>
                        </a:defRPr>
                      </a:lvl8pPr>
                      <a:lvl9pPr marL="4714352" algn="l" defTabSz="1178588" rtl="0" eaLnBrk="1" latinLnBrk="0" hangingPunct="1">
                        <a:defRPr sz="2320" kern="1200">
                          <a:solidFill>
                            <a:schemeClr val="tx1"/>
                          </a:solidFill>
                          <a:latin typeface="Arial"/>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lang="fr-FR" sz="1200" dirty="0">
                          <a:latin typeface="+mj-lt"/>
                        </a:rPr>
                        <a:t>ces coûts comprennent les coûts de consultation pour la réalisation de plan d’affaires, ou d’assistance à l’amélioration de plans d’affaires existants (qu’il soit totalement ou partiellement réalisé)</a:t>
                      </a:r>
                    </a:p>
                  </a:txBody>
                  <a:tcPr>
                    <a:lnL>
                      <a:noFill/>
                    </a:lnL>
                    <a:lnR w="12700" cap="flat" cmpd="sng" algn="ctr">
                      <a:noFill/>
                      <a:prstDash val="solid"/>
                    </a:lnR>
                    <a:lnT w="9525" cap="flat" cmpd="sng" algn="ctr">
                      <a:solidFill>
                        <a:srgbClr val="000000">
                          <a:lumMod val="65000"/>
                          <a:lumOff val="35000"/>
                        </a:srgbClr>
                      </a:solidFill>
                      <a:prstDash val="sysDash"/>
                      <a:round/>
                      <a:headEnd type="none" w="med" len="med"/>
                      <a:tailEnd type="none" w="med" len="med"/>
                    </a:lnT>
                    <a:lnB w="9525" cap="flat" cmpd="sng" algn="ctr">
                      <a:solidFill>
                        <a:srgbClr val="000000">
                          <a:lumMod val="65000"/>
                          <a:lumOff val="35000"/>
                        </a:srgb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082378"/>
                  </a:ext>
                </a:extLst>
              </a:tr>
              <a:tr h="370840">
                <a:tc>
                  <a:txBody>
                    <a:bodyPr/>
                    <a:lstStyle>
                      <a:lvl1pPr marL="0" algn="l" defTabSz="1178588" rtl="0" eaLnBrk="1" latinLnBrk="0" hangingPunct="1">
                        <a:defRPr sz="2320" kern="1200">
                          <a:solidFill>
                            <a:schemeClr val="tx1"/>
                          </a:solidFill>
                          <a:latin typeface="Arial"/>
                        </a:defRPr>
                      </a:lvl1pPr>
                      <a:lvl2pPr marL="589294" algn="l" defTabSz="1178588" rtl="0" eaLnBrk="1" latinLnBrk="0" hangingPunct="1">
                        <a:defRPr sz="2320" kern="1200">
                          <a:solidFill>
                            <a:schemeClr val="tx1"/>
                          </a:solidFill>
                          <a:latin typeface="Arial"/>
                        </a:defRPr>
                      </a:lvl2pPr>
                      <a:lvl3pPr marL="1178588" algn="l" defTabSz="1178588" rtl="0" eaLnBrk="1" latinLnBrk="0" hangingPunct="1">
                        <a:defRPr sz="2320" kern="1200">
                          <a:solidFill>
                            <a:schemeClr val="tx1"/>
                          </a:solidFill>
                          <a:latin typeface="Arial"/>
                        </a:defRPr>
                      </a:lvl3pPr>
                      <a:lvl4pPr marL="1767882" algn="l" defTabSz="1178588" rtl="0" eaLnBrk="1" latinLnBrk="0" hangingPunct="1">
                        <a:defRPr sz="2320" kern="1200">
                          <a:solidFill>
                            <a:schemeClr val="tx1"/>
                          </a:solidFill>
                          <a:latin typeface="Arial"/>
                        </a:defRPr>
                      </a:lvl4pPr>
                      <a:lvl5pPr marL="2357176" algn="l" defTabSz="1178588" rtl="0" eaLnBrk="1" latinLnBrk="0" hangingPunct="1">
                        <a:defRPr sz="2320" kern="1200">
                          <a:solidFill>
                            <a:schemeClr val="tx1"/>
                          </a:solidFill>
                          <a:latin typeface="Arial"/>
                        </a:defRPr>
                      </a:lvl5pPr>
                      <a:lvl6pPr marL="2946470" algn="l" defTabSz="1178588" rtl="0" eaLnBrk="1" latinLnBrk="0" hangingPunct="1">
                        <a:defRPr sz="2320" kern="1200">
                          <a:solidFill>
                            <a:schemeClr val="tx1"/>
                          </a:solidFill>
                          <a:latin typeface="Arial"/>
                        </a:defRPr>
                      </a:lvl6pPr>
                      <a:lvl7pPr marL="3535764" algn="l" defTabSz="1178588" rtl="0" eaLnBrk="1" latinLnBrk="0" hangingPunct="1">
                        <a:defRPr sz="2320" kern="1200">
                          <a:solidFill>
                            <a:schemeClr val="tx1"/>
                          </a:solidFill>
                          <a:latin typeface="Arial"/>
                        </a:defRPr>
                      </a:lvl7pPr>
                      <a:lvl8pPr marL="4125058" algn="l" defTabSz="1178588" rtl="0" eaLnBrk="1" latinLnBrk="0" hangingPunct="1">
                        <a:defRPr sz="2320" kern="1200">
                          <a:solidFill>
                            <a:schemeClr val="tx1"/>
                          </a:solidFill>
                          <a:latin typeface="Arial"/>
                        </a:defRPr>
                      </a:lvl8pPr>
                      <a:lvl9pPr marL="4714352" algn="l" defTabSz="1178588" rtl="0" eaLnBrk="1" latinLnBrk="0" hangingPunct="1">
                        <a:defRPr sz="2320" kern="1200">
                          <a:solidFill>
                            <a:schemeClr val="tx1"/>
                          </a:solidFill>
                          <a:latin typeface="Arial"/>
                        </a:defRPr>
                      </a:lvl9pPr>
                    </a:lstStyle>
                    <a:p>
                      <a:r>
                        <a:rPr lang="fr-FR" sz="1200" dirty="0">
                          <a:latin typeface="+mj-lt"/>
                        </a:rPr>
                        <a:t>7</a:t>
                      </a:r>
                    </a:p>
                  </a:txBody>
                  <a:tcPr>
                    <a:lnL w="12700" cap="flat" cmpd="sng" algn="ctr">
                      <a:noFill/>
                      <a:prstDash val="solid"/>
                    </a:lnL>
                    <a:lnR>
                      <a:noFill/>
                    </a:lnR>
                    <a:lnT w="9525" cap="flat" cmpd="sng" algn="ctr">
                      <a:solidFill>
                        <a:srgbClr val="000000">
                          <a:lumMod val="65000"/>
                          <a:lumOff val="35000"/>
                        </a:srgbClr>
                      </a:solidFill>
                      <a:prstDash val="sysDash"/>
                      <a:round/>
                      <a:headEnd type="none" w="med" len="med"/>
                      <a:tailEnd type="none" w="med" len="med"/>
                    </a:lnT>
                    <a:lnB w="9525" cap="flat" cmpd="sng" algn="ctr">
                      <a:solidFill>
                        <a:srgbClr val="000000">
                          <a:lumMod val="65000"/>
                          <a:lumOff val="35000"/>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1178588" rtl="0" eaLnBrk="1" latinLnBrk="0" hangingPunct="1">
                        <a:defRPr sz="2320" kern="1200">
                          <a:solidFill>
                            <a:schemeClr val="tx1"/>
                          </a:solidFill>
                          <a:latin typeface="Arial"/>
                        </a:defRPr>
                      </a:lvl1pPr>
                      <a:lvl2pPr marL="589294" algn="l" defTabSz="1178588" rtl="0" eaLnBrk="1" latinLnBrk="0" hangingPunct="1">
                        <a:defRPr sz="2320" kern="1200">
                          <a:solidFill>
                            <a:schemeClr val="tx1"/>
                          </a:solidFill>
                          <a:latin typeface="Arial"/>
                        </a:defRPr>
                      </a:lvl2pPr>
                      <a:lvl3pPr marL="1178588" algn="l" defTabSz="1178588" rtl="0" eaLnBrk="1" latinLnBrk="0" hangingPunct="1">
                        <a:defRPr sz="2320" kern="1200">
                          <a:solidFill>
                            <a:schemeClr val="tx1"/>
                          </a:solidFill>
                          <a:latin typeface="Arial"/>
                        </a:defRPr>
                      </a:lvl3pPr>
                      <a:lvl4pPr marL="1767882" algn="l" defTabSz="1178588" rtl="0" eaLnBrk="1" latinLnBrk="0" hangingPunct="1">
                        <a:defRPr sz="2320" kern="1200">
                          <a:solidFill>
                            <a:schemeClr val="tx1"/>
                          </a:solidFill>
                          <a:latin typeface="Arial"/>
                        </a:defRPr>
                      </a:lvl4pPr>
                      <a:lvl5pPr marL="2357176" algn="l" defTabSz="1178588" rtl="0" eaLnBrk="1" latinLnBrk="0" hangingPunct="1">
                        <a:defRPr sz="2320" kern="1200">
                          <a:solidFill>
                            <a:schemeClr val="tx1"/>
                          </a:solidFill>
                          <a:latin typeface="Arial"/>
                        </a:defRPr>
                      </a:lvl5pPr>
                      <a:lvl6pPr marL="2946470" algn="l" defTabSz="1178588" rtl="0" eaLnBrk="1" latinLnBrk="0" hangingPunct="1">
                        <a:defRPr sz="2320" kern="1200">
                          <a:solidFill>
                            <a:schemeClr val="tx1"/>
                          </a:solidFill>
                          <a:latin typeface="Arial"/>
                        </a:defRPr>
                      </a:lvl6pPr>
                      <a:lvl7pPr marL="3535764" algn="l" defTabSz="1178588" rtl="0" eaLnBrk="1" latinLnBrk="0" hangingPunct="1">
                        <a:defRPr sz="2320" kern="1200">
                          <a:solidFill>
                            <a:schemeClr val="tx1"/>
                          </a:solidFill>
                          <a:latin typeface="Arial"/>
                        </a:defRPr>
                      </a:lvl7pPr>
                      <a:lvl8pPr marL="4125058" algn="l" defTabSz="1178588" rtl="0" eaLnBrk="1" latinLnBrk="0" hangingPunct="1">
                        <a:defRPr sz="2320" kern="1200">
                          <a:solidFill>
                            <a:schemeClr val="tx1"/>
                          </a:solidFill>
                          <a:latin typeface="Arial"/>
                        </a:defRPr>
                      </a:lvl8pPr>
                      <a:lvl9pPr marL="4714352" algn="l" defTabSz="1178588" rtl="0" eaLnBrk="1" latinLnBrk="0" hangingPunct="1">
                        <a:defRPr sz="2320" kern="1200">
                          <a:solidFill>
                            <a:schemeClr val="tx1"/>
                          </a:solidFill>
                          <a:latin typeface="Arial"/>
                        </a:defRPr>
                      </a:lvl9pPr>
                    </a:lstStyle>
                    <a:p>
                      <a:r>
                        <a:rPr lang="fr-FR" sz="1200" b="1" dirty="0">
                          <a:latin typeface="+mj-lt"/>
                        </a:rPr>
                        <a:t>Autres dépenses éligibles : </a:t>
                      </a:r>
                    </a:p>
                  </a:txBody>
                  <a:tcPr>
                    <a:lnL>
                      <a:noFill/>
                    </a:lnL>
                    <a:lnR>
                      <a:noFill/>
                    </a:lnR>
                    <a:lnT w="9525" cap="flat" cmpd="sng" algn="ctr">
                      <a:solidFill>
                        <a:srgbClr val="000000">
                          <a:lumMod val="65000"/>
                          <a:lumOff val="35000"/>
                        </a:srgbClr>
                      </a:solidFill>
                      <a:prstDash val="sysDash"/>
                      <a:round/>
                      <a:headEnd type="none" w="med" len="med"/>
                      <a:tailEnd type="none" w="med" len="med"/>
                    </a:lnT>
                    <a:lnB w="9525" cap="flat" cmpd="sng" algn="ctr">
                      <a:solidFill>
                        <a:srgbClr val="000000">
                          <a:lumMod val="65000"/>
                          <a:lumOff val="35000"/>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1178588" rtl="0" eaLnBrk="1" latinLnBrk="0" hangingPunct="1">
                        <a:defRPr sz="2320" kern="1200">
                          <a:solidFill>
                            <a:schemeClr val="tx1"/>
                          </a:solidFill>
                          <a:latin typeface="Arial"/>
                        </a:defRPr>
                      </a:lvl1pPr>
                      <a:lvl2pPr marL="589294" algn="l" defTabSz="1178588" rtl="0" eaLnBrk="1" latinLnBrk="0" hangingPunct="1">
                        <a:defRPr sz="2320" kern="1200">
                          <a:solidFill>
                            <a:schemeClr val="tx1"/>
                          </a:solidFill>
                          <a:latin typeface="Arial"/>
                        </a:defRPr>
                      </a:lvl2pPr>
                      <a:lvl3pPr marL="1178588" algn="l" defTabSz="1178588" rtl="0" eaLnBrk="1" latinLnBrk="0" hangingPunct="1">
                        <a:defRPr sz="2320" kern="1200">
                          <a:solidFill>
                            <a:schemeClr val="tx1"/>
                          </a:solidFill>
                          <a:latin typeface="Arial"/>
                        </a:defRPr>
                      </a:lvl3pPr>
                      <a:lvl4pPr marL="1767882" algn="l" defTabSz="1178588" rtl="0" eaLnBrk="1" latinLnBrk="0" hangingPunct="1">
                        <a:defRPr sz="2320" kern="1200">
                          <a:solidFill>
                            <a:schemeClr val="tx1"/>
                          </a:solidFill>
                          <a:latin typeface="Arial"/>
                        </a:defRPr>
                      </a:lvl4pPr>
                      <a:lvl5pPr marL="2357176" algn="l" defTabSz="1178588" rtl="0" eaLnBrk="1" latinLnBrk="0" hangingPunct="1">
                        <a:defRPr sz="2320" kern="1200">
                          <a:solidFill>
                            <a:schemeClr val="tx1"/>
                          </a:solidFill>
                          <a:latin typeface="Arial"/>
                        </a:defRPr>
                      </a:lvl5pPr>
                      <a:lvl6pPr marL="2946470" algn="l" defTabSz="1178588" rtl="0" eaLnBrk="1" latinLnBrk="0" hangingPunct="1">
                        <a:defRPr sz="2320" kern="1200">
                          <a:solidFill>
                            <a:schemeClr val="tx1"/>
                          </a:solidFill>
                          <a:latin typeface="Arial"/>
                        </a:defRPr>
                      </a:lvl6pPr>
                      <a:lvl7pPr marL="3535764" algn="l" defTabSz="1178588" rtl="0" eaLnBrk="1" latinLnBrk="0" hangingPunct="1">
                        <a:defRPr sz="2320" kern="1200">
                          <a:solidFill>
                            <a:schemeClr val="tx1"/>
                          </a:solidFill>
                          <a:latin typeface="Arial"/>
                        </a:defRPr>
                      </a:lvl7pPr>
                      <a:lvl8pPr marL="4125058" algn="l" defTabSz="1178588" rtl="0" eaLnBrk="1" latinLnBrk="0" hangingPunct="1">
                        <a:defRPr sz="2320" kern="1200">
                          <a:solidFill>
                            <a:schemeClr val="tx1"/>
                          </a:solidFill>
                          <a:latin typeface="Arial"/>
                        </a:defRPr>
                      </a:lvl8pPr>
                      <a:lvl9pPr marL="4714352" algn="l" defTabSz="1178588" rtl="0" eaLnBrk="1" latinLnBrk="0" hangingPunct="1">
                        <a:defRPr sz="2320" kern="1200">
                          <a:solidFill>
                            <a:schemeClr val="tx1"/>
                          </a:solidFill>
                          <a:latin typeface="Arial"/>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lang="fr-FR" sz="1200" dirty="0">
                          <a:latin typeface="+mj-lt"/>
                        </a:rPr>
                        <a:t>tout autre dépense peut être soumises à l’éligibilité au comité de sélection. Toutefois elles doivent au préalable répondre aux conditions d’éligibilité précisées dans le manuel de procédures.</a:t>
                      </a:r>
                    </a:p>
                  </a:txBody>
                  <a:tcPr>
                    <a:lnL>
                      <a:noFill/>
                    </a:lnL>
                    <a:lnR w="12700" cap="flat" cmpd="sng" algn="ctr">
                      <a:noFill/>
                      <a:prstDash val="solid"/>
                    </a:lnR>
                    <a:lnT w="9525" cap="flat" cmpd="sng" algn="ctr">
                      <a:solidFill>
                        <a:srgbClr val="000000">
                          <a:lumMod val="65000"/>
                          <a:lumOff val="35000"/>
                        </a:srgbClr>
                      </a:solidFill>
                      <a:prstDash val="sysDash"/>
                      <a:round/>
                      <a:headEnd type="none" w="med" len="med"/>
                      <a:tailEnd type="none" w="med" len="med"/>
                    </a:lnT>
                    <a:lnB w="9525" cap="flat" cmpd="sng" algn="ctr">
                      <a:solidFill>
                        <a:srgbClr val="000000">
                          <a:lumMod val="65000"/>
                          <a:lumOff val="35000"/>
                        </a:srgb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0384492"/>
                  </a:ext>
                </a:extLst>
              </a:tr>
            </a:tbl>
          </a:graphicData>
        </a:graphic>
      </p:graphicFrame>
      <p:graphicFrame>
        <p:nvGraphicFramePr>
          <p:cNvPr id="13" name="Tableau 10">
            <a:extLst>
              <a:ext uri="{FF2B5EF4-FFF2-40B4-BE49-F238E27FC236}">
                <a16:creationId xmlns:a16="http://schemas.microsoft.com/office/drawing/2014/main" id="{88493698-EE6D-5C30-E9F2-2191E1F0B1FC}"/>
              </a:ext>
            </a:extLst>
          </p:cNvPr>
          <p:cNvGraphicFramePr>
            <a:graphicFrameLocks noGrp="1"/>
          </p:cNvGraphicFramePr>
          <p:nvPr>
            <p:extLst>
              <p:ext uri="{D42A27DB-BD31-4B8C-83A1-F6EECF244321}">
                <p14:modId xmlns:p14="http://schemas.microsoft.com/office/powerpoint/2010/main" val="3561425133"/>
              </p:ext>
            </p:extLst>
          </p:nvPr>
        </p:nvGraphicFramePr>
        <p:xfrm>
          <a:off x="486062" y="1682923"/>
          <a:ext cx="12400723" cy="1371600"/>
        </p:xfrm>
        <a:graphic>
          <a:graphicData uri="http://schemas.openxmlformats.org/drawingml/2006/table">
            <a:tbl>
              <a:tblPr bandRow="1"/>
              <a:tblGrid>
                <a:gridCol w="2604374">
                  <a:extLst>
                    <a:ext uri="{9D8B030D-6E8A-4147-A177-3AD203B41FA5}">
                      <a16:colId xmlns:a16="http://schemas.microsoft.com/office/drawing/2014/main" val="1050196493"/>
                    </a:ext>
                  </a:extLst>
                </a:gridCol>
                <a:gridCol w="9796349">
                  <a:extLst>
                    <a:ext uri="{9D8B030D-6E8A-4147-A177-3AD203B41FA5}">
                      <a16:colId xmlns:a16="http://schemas.microsoft.com/office/drawing/2014/main" val="4148609488"/>
                    </a:ext>
                  </a:extLst>
                </a:gridCol>
              </a:tblGrid>
              <a:tr h="370840">
                <a:tc>
                  <a:txBody>
                    <a:bodyPr/>
                    <a:lstStyle>
                      <a:lvl1pPr marL="0" algn="l" defTabSz="1178588" rtl="0" eaLnBrk="1" latinLnBrk="0" hangingPunct="1">
                        <a:defRPr sz="2320" kern="1200">
                          <a:solidFill>
                            <a:schemeClr val="dk1"/>
                          </a:solidFill>
                          <a:latin typeface="Arial"/>
                        </a:defRPr>
                      </a:lvl1pPr>
                      <a:lvl2pPr marL="589294" algn="l" defTabSz="1178588" rtl="0" eaLnBrk="1" latinLnBrk="0" hangingPunct="1">
                        <a:defRPr sz="2320" kern="1200">
                          <a:solidFill>
                            <a:schemeClr val="dk1"/>
                          </a:solidFill>
                          <a:latin typeface="Arial"/>
                        </a:defRPr>
                      </a:lvl2pPr>
                      <a:lvl3pPr marL="1178588" algn="l" defTabSz="1178588" rtl="0" eaLnBrk="1" latinLnBrk="0" hangingPunct="1">
                        <a:defRPr sz="2320" kern="1200">
                          <a:solidFill>
                            <a:schemeClr val="dk1"/>
                          </a:solidFill>
                          <a:latin typeface="Arial"/>
                        </a:defRPr>
                      </a:lvl3pPr>
                      <a:lvl4pPr marL="1767882" algn="l" defTabSz="1178588" rtl="0" eaLnBrk="1" latinLnBrk="0" hangingPunct="1">
                        <a:defRPr sz="2320" kern="1200">
                          <a:solidFill>
                            <a:schemeClr val="dk1"/>
                          </a:solidFill>
                          <a:latin typeface="Arial"/>
                        </a:defRPr>
                      </a:lvl4pPr>
                      <a:lvl5pPr marL="2357176" algn="l" defTabSz="1178588" rtl="0" eaLnBrk="1" latinLnBrk="0" hangingPunct="1">
                        <a:defRPr sz="2320" kern="1200">
                          <a:solidFill>
                            <a:schemeClr val="dk1"/>
                          </a:solidFill>
                          <a:latin typeface="Arial"/>
                        </a:defRPr>
                      </a:lvl5pPr>
                      <a:lvl6pPr marL="2946470" algn="l" defTabSz="1178588" rtl="0" eaLnBrk="1" latinLnBrk="0" hangingPunct="1">
                        <a:defRPr sz="2320" kern="1200">
                          <a:solidFill>
                            <a:schemeClr val="dk1"/>
                          </a:solidFill>
                          <a:latin typeface="Arial"/>
                        </a:defRPr>
                      </a:lvl6pPr>
                      <a:lvl7pPr marL="3535764" algn="l" defTabSz="1178588" rtl="0" eaLnBrk="1" latinLnBrk="0" hangingPunct="1">
                        <a:defRPr sz="2320" kern="1200">
                          <a:solidFill>
                            <a:schemeClr val="dk1"/>
                          </a:solidFill>
                          <a:latin typeface="Arial"/>
                        </a:defRPr>
                      </a:lvl7pPr>
                      <a:lvl8pPr marL="4125058" algn="l" defTabSz="1178588" rtl="0" eaLnBrk="1" latinLnBrk="0" hangingPunct="1">
                        <a:defRPr sz="2320" kern="1200">
                          <a:solidFill>
                            <a:schemeClr val="dk1"/>
                          </a:solidFill>
                          <a:latin typeface="Arial"/>
                        </a:defRPr>
                      </a:lvl8pPr>
                      <a:lvl9pPr marL="4714352" algn="l" defTabSz="1178588" rtl="0" eaLnBrk="1" latinLnBrk="0" hangingPunct="1">
                        <a:defRPr sz="2320" kern="1200">
                          <a:solidFill>
                            <a:schemeClr val="dk1"/>
                          </a:solidFill>
                          <a:latin typeface="Arial"/>
                        </a:defRPr>
                      </a:lvl9pPr>
                    </a:lstStyle>
                    <a:p>
                      <a:r>
                        <a:rPr lang="fr-FR" sz="1200" dirty="0">
                          <a:solidFill>
                            <a:schemeClr val="bg1"/>
                          </a:solidFill>
                          <a:latin typeface="+mj-lt"/>
                        </a:rPr>
                        <a:t>Principes (cf. manuel de procédures du projet) et manuel des subventions FP2E/C3)</a:t>
                      </a:r>
                    </a:p>
                  </a:txBody>
                  <a:tcPr anchor="ctr">
                    <a:lnL w="12700" cmpd="sng">
                      <a:solidFill>
                        <a:srgbClr val="FFFFFF"/>
                      </a:solidFill>
                    </a:lnL>
                    <a:lnR w="12700" cmpd="sng">
                      <a:solidFill>
                        <a:srgbClr val="FFFFFF"/>
                      </a:solidFill>
                    </a:lnR>
                    <a:lnT w="9525" cap="flat" cmpd="sng" algn="ctr">
                      <a:solidFill>
                        <a:srgbClr val="000000">
                          <a:lumMod val="65000"/>
                          <a:lumOff val="35000"/>
                        </a:srgbClr>
                      </a:solidFill>
                      <a:prstDash val="sysDash"/>
                      <a:round/>
                      <a:headEnd type="none" w="med" len="med"/>
                      <a:tailEnd type="none" w="med" len="med"/>
                    </a:lnT>
                    <a:lnB w="9525" cap="flat" cmpd="sng" algn="ctr">
                      <a:solidFill>
                        <a:srgbClr val="000000">
                          <a:lumMod val="65000"/>
                          <a:lumOff val="35000"/>
                        </a:srgbClr>
                      </a:solidFill>
                      <a:prstDash val="sysDash"/>
                      <a:round/>
                      <a:headEnd type="none" w="med" len="med"/>
                      <a:tailEnd type="none" w="med" len="med"/>
                    </a:lnB>
                    <a:lnTlToBr w="12700" cmpd="sng">
                      <a:noFill/>
                      <a:prstDash val="solid"/>
                    </a:lnTlToBr>
                    <a:lnBlToTr w="12700" cmpd="sng">
                      <a:noFill/>
                      <a:prstDash val="solid"/>
                    </a:lnBlToTr>
                    <a:solidFill>
                      <a:srgbClr val="03618E"/>
                    </a:solidFill>
                  </a:tcPr>
                </a:tc>
                <a:tc>
                  <a:txBody>
                    <a:bodyPr/>
                    <a:lstStyle>
                      <a:lvl1pPr marL="0" algn="l" defTabSz="1178588" rtl="0" eaLnBrk="1" latinLnBrk="0" hangingPunct="1">
                        <a:defRPr sz="2320" kern="1200">
                          <a:solidFill>
                            <a:schemeClr val="dk1"/>
                          </a:solidFill>
                          <a:latin typeface="Arial"/>
                        </a:defRPr>
                      </a:lvl1pPr>
                      <a:lvl2pPr marL="589294" algn="l" defTabSz="1178588" rtl="0" eaLnBrk="1" latinLnBrk="0" hangingPunct="1">
                        <a:defRPr sz="2320" kern="1200">
                          <a:solidFill>
                            <a:schemeClr val="dk1"/>
                          </a:solidFill>
                          <a:latin typeface="Arial"/>
                        </a:defRPr>
                      </a:lvl2pPr>
                      <a:lvl3pPr marL="1178588" algn="l" defTabSz="1178588" rtl="0" eaLnBrk="1" latinLnBrk="0" hangingPunct="1">
                        <a:defRPr sz="2320" kern="1200">
                          <a:solidFill>
                            <a:schemeClr val="dk1"/>
                          </a:solidFill>
                          <a:latin typeface="Arial"/>
                        </a:defRPr>
                      </a:lvl3pPr>
                      <a:lvl4pPr marL="1767882" algn="l" defTabSz="1178588" rtl="0" eaLnBrk="1" latinLnBrk="0" hangingPunct="1">
                        <a:defRPr sz="2320" kern="1200">
                          <a:solidFill>
                            <a:schemeClr val="dk1"/>
                          </a:solidFill>
                          <a:latin typeface="Arial"/>
                        </a:defRPr>
                      </a:lvl4pPr>
                      <a:lvl5pPr marL="2357176" algn="l" defTabSz="1178588" rtl="0" eaLnBrk="1" latinLnBrk="0" hangingPunct="1">
                        <a:defRPr sz="2320" kern="1200">
                          <a:solidFill>
                            <a:schemeClr val="dk1"/>
                          </a:solidFill>
                          <a:latin typeface="Arial"/>
                        </a:defRPr>
                      </a:lvl5pPr>
                      <a:lvl6pPr marL="2946470" algn="l" defTabSz="1178588" rtl="0" eaLnBrk="1" latinLnBrk="0" hangingPunct="1">
                        <a:defRPr sz="2320" kern="1200">
                          <a:solidFill>
                            <a:schemeClr val="dk1"/>
                          </a:solidFill>
                          <a:latin typeface="Arial"/>
                        </a:defRPr>
                      </a:lvl6pPr>
                      <a:lvl7pPr marL="3535764" algn="l" defTabSz="1178588" rtl="0" eaLnBrk="1" latinLnBrk="0" hangingPunct="1">
                        <a:defRPr sz="2320" kern="1200">
                          <a:solidFill>
                            <a:schemeClr val="dk1"/>
                          </a:solidFill>
                          <a:latin typeface="Arial"/>
                        </a:defRPr>
                      </a:lvl7pPr>
                      <a:lvl8pPr marL="4125058" algn="l" defTabSz="1178588" rtl="0" eaLnBrk="1" latinLnBrk="0" hangingPunct="1">
                        <a:defRPr sz="2320" kern="1200">
                          <a:solidFill>
                            <a:schemeClr val="dk1"/>
                          </a:solidFill>
                          <a:latin typeface="Arial"/>
                        </a:defRPr>
                      </a:lvl8pPr>
                      <a:lvl9pPr marL="4714352" algn="l" defTabSz="1178588" rtl="0" eaLnBrk="1" latinLnBrk="0" hangingPunct="1">
                        <a:defRPr sz="2320" kern="1200">
                          <a:solidFill>
                            <a:schemeClr val="dk1"/>
                          </a:solidFill>
                          <a:latin typeface="Arial"/>
                        </a:defRPr>
                      </a:lvl9pPr>
                    </a:lstStyle>
                    <a:p>
                      <a:pPr marL="228600" indent="-228600">
                        <a:buAutoNum type="arabicPeriod"/>
                      </a:pPr>
                      <a:r>
                        <a:rPr lang="fr-FR" sz="1200" dirty="0">
                          <a:latin typeface="+mj-lt"/>
                        </a:rPr>
                        <a:t>Ce sont des actifs non monnayables directement liées au développement et à l’expansion commerciale</a:t>
                      </a:r>
                    </a:p>
                    <a:p>
                      <a:pPr marL="228600" indent="-228600">
                        <a:buAutoNum type="arabicPeriod"/>
                      </a:pPr>
                      <a:r>
                        <a:rPr lang="fr-FR" sz="1200" dirty="0">
                          <a:latin typeface="+mj-lt"/>
                        </a:rPr>
                        <a:t>Ils excluent l’achat d’équipements et le financement d’infrastructures, quel que soit leur taille</a:t>
                      </a:r>
                    </a:p>
                    <a:p>
                      <a:pPr marL="228600" marR="0" lvl="0" indent="-228600" algn="l" defTabSz="1018824" rtl="0" eaLnBrk="1" fontAlgn="auto" latinLnBrk="0" hangingPunct="1">
                        <a:lnSpc>
                          <a:spcPct val="100000"/>
                        </a:lnSpc>
                        <a:spcBef>
                          <a:spcPts val="0"/>
                        </a:spcBef>
                        <a:spcAft>
                          <a:spcPts val="0"/>
                        </a:spcAft>
                        <a:buClrTx/>
                        <a:buSzTx/>
                        <a:buFontTx/>
                        <a:buAutoNum type="arabicPeriod"/>
                        <a:tabLst/>
                        <a:defRPr/>
                      </a:pPr>
                      <a:r>
                        <a:rPr lang="fr-FR" sz="1200" dirty="0">
                          <a:latin typeface="+mj-lt"/>
                        </a:rPr>
                        <a:t>Elles doivent être clairement identifiables dans le plan de travail et le budget associé au besoin d’investissement présenté (30 millions pour la composante 2.1 et 100 millions pour la composante 2.2)</a:t>
                      </a:r>
                    </a:p>
                    <a:p>
                      <a:pPr marL="228600" indent="-228600">
                        <a:buAutoNum type="arabicPeriod"/>
                      </a:pPr>
                      <a:r>
                        <a:rPr lang="fr-FR" sz="1200" dirty="0">
                          <a:latin typeface="+mj-lt"/>
                        </a:rPr>
                        <a:t>Elles doivent avoir un coût raisonnable et réaliste</a:t>
                      </a:r>
                    </a:p>
                    <a:p>
                      <a:pPr marL="228600" indent="-228600">
                        <a:buAutoNum type="arabicPeriod"/>
                      </a:pPr>
                      <a:r>
                        <a:rPr lang="fr-FR" sz="1200" dirty="0">
                          <a:latin typeface="+mj-lt"/>
                        </a:rPr>
                        <a:t>Elles peuvent être encourues après la date d'achèvement du programme mais avant la date de clôture de FP2E; être étayé par une documentation adéquate et être vérifiable</a:t>
                      </a:r>
                    </a:p>
                  </a:txBody>
                  <a:tcPr anchor="ctr">
                    <a:lnL w="12700" cmpd="sng">
                      <a:solidFill>
                        <a:srgbClr val="FFFFFF"/>
                      </a:solidFill>
                    </a:lnL>
                    <a:lnR w="12700" cmpd="sng">
                      <a:solidFill>
                        <a:srgbClr val="FFFFFF"/>
                      </a:solidFill>
                    </a:lnR>
                    <a:lnT w="9525" cap="flat" cmpd="sng" algn="ctr">
                      <a:solidFill>
                        <a:srgbClr val="000000">
                          <a:lumMod val="65000"/>
                          <a:lumOff val="35000"/>
                        </a:srgbClr>
                      </a:solidFill>
                      <a:prstDash val="sysDash"/>
                      <a:round/>
                      <a:headEnd type="none" w="med" len="med"/>
                      <a:tailEnd type="none" w="med" len="med"/>
                    </a:lnT>
                    <a:lnB w="9525" cap="flat" cmpd="sng" algn="ctr">
                      <a:solidFill>
                        <a:srgbClr val="000000">
                          <a:lumMod val="65000"/>
                          <a:lumOff val="35000"/>
                        </a:srgb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7708859"/>
                  </a:ext>
                </a:extLst>
              </a:tr>
            </a:tbl>
          </a:graphicData>
        </a:graphic>
      </p:graphicFrame>
    </p:spTree>
    <p:extLst>
      <p:ext uri="{BB962C8B-B14F-4D97-AF65-F5344CB8AC3E}">
        <p14:creationId xmlns:p14="http://schemas.microsoft.com/office/powerpoint/2010/main" val="64837223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head wrap&#10;&#10;Description automatically generated">
            <a:extLst>
              <a:ext uri="{FF2B5EF4-FFF2-40B4-BE49-F238E27FC236}">
                <a16:creationId xmlns:a16="http://schemas.microsoft.com/office/drawing/2014/main" id="{41C559EB-0E1F-34DD-BB16-25F175DF9D81}"/>
              </a:ext>
            </a:extLst>
          </p:cNvPr>
          <p:cNvPicPr>
            <a:picLocks noChangeAspect="1"/>
          </p:cNvPicPr>
          <p:nvPr/>
        </p:nvPicPr>
        <p:blipFill>
          <a:blip r:embed="rId2"/>
          <a:stretch>
            <a:fillRect/>
          </a:stretch>
        </p:blipFill>
        <p:spPr>
          <a:xfrm>
            <a:off x="0" y="2189738"/>
            <a:ext cx="13439775" cy="3359944"/>
          </a:xfrm>
          <a:prstGeom prst="rect">
            <a:avLst/>
          </a:prstGeom>
        </p:spPr>
      </p:pic>
    </p:spTree>
    <p:extLst>
      <p:ext uri="{BB962C8B-B14F-4D97-AF65-F5344CB8AC3E}">
        <p14:creationId xmlns:p14="http://schemas.microsoft.com/office/powerpoint/2010/main" val="36355255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2D7A6D-1DD5-4AC3-BA36-F8D01FE7DBD9}"/>
              </a:ext>
            </a:extLst>
          </p:cNvPr>
          <p:cNvSpPr>
            <a:spLocks noGrp="1"/>
          </p:cNvSpPr>
          <p:nvPr>
            <p:ph type="ftr" sz="quarter" idx="3"/>
          </p:nvPr>
        </p:nvSpPr>
        <p:spPr/>
        <p:txBody>
          <a:bodyPr/>
          <a:lstStyle/>
          <a:p>
            <a:pPr>
              <a:spcBef>
                <a:spcPts val="774"/>
              </a:spcBef>
              <a:buSzPct val="100000"/>
            </a:pPr>
            <a:r>
              <a:rPr lang="pt-BR"/>
              <a:t>© 2023 Confidential Document</a:t>
            </a:r>
            <a:endParaRPr lang="pt-BR" dirty="0"/>
          </a:p>
        </p:txBody>
      </p:sp>
      <p:sp>
        <p:nvSpPr>
          <p:cNvPr id="5" name="Title 2">
            <a:extLst>
              <a:ext uri="{FF2B5EF4-FFF2-40B4-BE49-F238E27FC236}">
                <a16:creationId xmlns:a16="http://schemas.microsoft.com/office/drawing/2014/main" id="{E51C2368-10AB-4B49-9075-3ED6F755DD18}"/>
              </a:ext>
            </a:extLst>
          </p:cNvPr>
          <p:cNvSpPr>
            <a:spLocks noGrp="1"/>
          </p:cNvSpPr>
          <p:nvPr>
            <p:ph type="title"/>
          </p:nvPr>
        </p:nvSpPr>
        <p:spPr>
          <a:xfrm>
            <a:off x="501652" y="317582"/>
            <a:ext cx="11162349" cy="430887"/>
          </a:xfrm>
        </p:spPr>
        <p:txBody>
          <a:bodyPr/>
          <a:lstStyle/>
          <a:p>
            <a:r>
              <a:rPr lang="fr-FR" sz="2800" b="1" dirty="0">
                <a:solidFill>
                  <a:srgbClr val="004C99"/>
                </a:solidFill>
              </a:rPr>
              <a:t>Résumé Exécutif</a:t>
            </a:r>
          </a:p>
        </p:txBody>
      </p:sp>
      <p:sp>
        <p:nvSpPr>
          <p:cNvPr id="3" name="Slide Number Placeholder 2">
            <a:extLst>
              <a:ext uri="{FF2B5EF4-FFF2-40B4-BE49-F238E27FC236}">
                <a16:creationId xmlns:a16="http://schemas.microsoft.com/office/drawing/2014/main" id="{BECBC85E-6683-4A87-8F75-BDAB46EA8B6A}"/>
              </a:ext>
            </a:extLst>
          </p:cNvPr>
          <p:cNvSpPr>
            <a:spLocks noGrp="1"/>
          </p:cNvSpPr>
          <p:nvPr>
            <p:ph type="sldNum" sz="quarter" idx="4"/>
          </p:nvPr>
        </p:nvSpPr>
        <p:spPr/>
        <p:txBody>
          <a:bodyPr/>
          <a:lstStyle/>
          <a:p>
            <a:pPr>
              <a:spcBef>
                <a:spcPts val="774"/>
              </a:spcBef>
              <a:buSzPct val="100000"/>
            </a:pPr>
            <a:fld id="{8CEAD05E-2714-4B34-B50B-B68BE1D7F5D9}" type="slidenum">
              <a:rPr lang="fr-FR" smtClean="0"/>
              <a:pPr>
                <a:spcBef>
                  <a:spcPts val="774"/>
                </a:spcBef>
                <a:buSzPct val="100000"/>
              </a:pPr>
              <a:t>2</a:t>
            </a:fld>
            <a:endParaRPr lang="fr-FR" dirty="0"/>
          </a:p>
        </p:txBody>
      </p:sp>
      <p:sp>
        <p:nvSpPr>
          <p:cNvPr id="9" name="Date Placeholder 1">
            <a:extLst>
              <a:ext uri="{FF2B5EF4-FFF2-40B4-BE49-F238E27FC236}">
                <a16:creationId xmlns:a16="http://schemas.microsoft.com/office/drawing/2014/main" id="{4E1C5029-3098-B87B-1F33-C6F8F3FE156B}"/>
              </a:ext>
            </a:extLst>
          </p:cNvPr>
          <p:cNvSpPr>
            <a:spLocks noGrp="1"/>
          </p:cNvSpPr>
          <p:nvPr>
            <p:ph type="dt" sz="half" idx="2"/>
          </p:nvPr>
        </p:nvSpPr>
        <p:spPr>
          <a:xfrm>
            <a:off x="6983551" y="7140779"/>
            <a:ext cx="5397693" cy="138499"/>
          </a:xfrm>
        </p:spPr>
        <p:txBody>
          <a:bodyPr/>
          <a:lstStyle/>
          <a:p>
            <a:pPr>
              <a:buSzPct val="100000"/>
              <a:buFont typeface="Arial"/>
              <a:buNone/>
            </a:pPr>
            <a:r>
              <a:rPr lang="fr-FR" dirty="0" err="1"/>
              <a:t>Sèmè</a:t>
            </a:r>
            <a:r>
              <a:rPr lang="fr-FR" dirty="0"/>
              <a:t> City | MEF | ADPME | Deloitte| RISE – Appui aux PME</a:t>
            </a:r>
          </a:p>
        </p:txBody>
      </p:sp>
      <p:cxnSp>
        <p:nvCxnSpPr>
          <p:cNvPr id="19" name="Straight Connector 18">
            <a:extLst>
              <a:ext uri="{FF2B5EF4-FFF2-40B4-BE49-F238E27FC236}">
                <a16:creationId xmlns:a16="http://schemas.microsoft.com/office/drawing/2014/main" id="{3C83C37D-A4F1-5CF0-7B6B-376FA196CA8F}"/>
              </a:ext>
            </a:extLst>
          </p:cNvPr>
          <p:cNvCxnSpPr>
            <a:cxnSpLocks/>
          </p:cNvCxnSpPr>
          <p:nvPr>
            <p:custDataLst>
              <p:tags r:id="rId1"/>
            </p:custDataLst>
          </p:nvPr>
        </p:nvCxnSpPr>
        <p:spPr>
          <a:xfrm>
            <a:off x="469900" y="2021262"/>
            <a:ext cx="11188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18">
            <a:extLst>
              <a:ext uri="{FF2B5EF4-FFF2-40B4-BE49-F238E27FC236}">
                <a16:creationId xmlns:a16="http://schemas.microsoft.com/office/drawing/2014/main" id="{21A2B458-1A1F-3821-B019-927D79CE83D3}"/>
              </a:ext>
            </a:extLst>
          </p:cNvPr>
          <p:cNvSpPr txBox="1">
            <a:spLocks/>
          </p:cNvSpPr>
          <p:nvPr>
            <p:custDataLst>
              <p:tags r:id="rId2"/>
            </p:custDataLst>
          </p:nvPr>
        </p:nvSpPr>
        <p:spPr>
          <a:xfrm>
            <a:off x="501651" y="921864"/>
            <a:ext cx="12385136" cy="732893"/>
          </a:xfrm>
          <a:prstGeom prst="rect">
            <a:avLst/>
          </a:prstGeom>
          <a:solidFill>
            <a:schemeClr val="bg1">
              <a:lumMod val="95000"/>
            </a:schemeClr>
          </a:solidFill>
        </p:spPr>
        <p:txBody>
          <a:bodyPr vert="horz" wrap="square" lIns="0" tIns="0" rIns="0" bIns="0" rtlCol="0" anchor="b">
            <a:spAutoFit/>
          </a:bodyPr>
          <a:lstStyle>
            <a:lvl1pPr marL="0" indent="0" algn="l" defTabSz="914377" rtl="0" eaLnBrk="1" latinLnBrk="0" hangingPunct="1">
              <a:spcBef>
                <a:spcPts val="0"/>
              </a:spcBef>
              <a:spcAft>
                <a:spcPts val="300"/>
              </a:spcAft>
              <a:buSzPct val="100000"/>
              <a:buFont typeface="Arial" panose="020B0604020202020204" pitchFamily="34" charset="0"/>
              <a:buNone/>
              <a:defRPr lang="en-US" sz="1000" b="1" kern="1200" dirty="0" smtClean="0">
                <a:solidFill>
                  <a:schemeClr val="tx1"/>
                </a:solidFill>
                <a:latin typeface="+mn-lt"/>
                <a:ea typeface="+mn-ea"/>
                <a:cs typeface="+mn-cs"/>
              </a:defRPr>
            </a:lvl1pPr>
            <a:lvl2pPr marL="190500" indent="-127000" algn="l" defTabSz="914377" rtl="0" eaLnBrk="1" latinLnBrk="0" hangingPunct="1">
              <a:spcBef>
                <a:spcPts val="0"/>
              </a:spcBef>
              <a:spcAft>
                <a:spcPts val="300"/>
              </a:spcAft>
              <a:buClrTx/>
              <a:buSzPct val="65000"/>
              <a:buFont typeface="Wingdings" panose="05000000000000000000" pitchFamily="2" charset="2"/>
              <a:buChar char="l"/>
              <a:defRPr lang="en-US" sz="1000" b="1" kern="1200" dirty="0" smtClean="0">
                <a:solidFill>
                  <a:schemeClr val="tx1"/>
                </a:solidFill>
                <a:latin typeface="+mn-lt"/>
                <a:ea typeface="+mn-ea"/>
                <a:cs typeface="+mn-cs"/>
              </a:defRPr>
            </a:lvl2pPr>
            <a:lvl3pPr marL="381000" indent="-127000" algn="l" defTabSz="914377" rtl="0" eaLnBrk="1" latinLnBrk="0" hangingPunct="1">
              <a:spcBef>
                <a:spcPts val="0"/>
              </a:spcBef>
              <a:spcAft>
                <a:spcPts val="300"/>
              </a:spcAft>
              <a:buClrTx/>
              <a:buSzPct val="100000"/>
              <a:buFontTx/>
              <a:buChar char="–"/>
              <a:defRPr lang="en-US" sz="1000" b="1"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000" b="1"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fr-FR" sz="1000" b="1" kern="1200" baseline="0" dirty="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nSpc>
                <a:spcPct val="106000"/>
              </a:lnSpc>
              <a:spcBef>
                <a:spcPts val="300"/>
              </a:spcBef>
            </a:pPr>
            <a:r>
              <a:rPr lang="fr-FR" sz="1200" dirty="0"/>
              <a:t>Brève présentation de l’entreprise/projet</a:t>
            </a:r>
          </a:p>
          <a:p>
            <a:pPr>
              <a:lnSpc>
                <a:spcPct val="106000"/>
              </a:lnSpc>
              <a:spcBef>
                <a:spcPts val="300"/>
              </a:spcBef>
            </a:pPr>
            <a:r>
              <a:rPr lang="fr-FR" sz="1200" b="0" i="1" dirty="0"/>
              <a:t>Présentation de la PME : nom de l’entreprise et brève description du service / produit fourni / statut légal</a:t>
            </a:r>
          </a:p>
          <a:p>
            <a:pPr>
              <a:lnSpc>
                <a:spcPct val="106000"/>
              </a:lnSpc>
              <a:spcBef>
                <a:spcPts val="300"/>
              </a:spcBef>
            </a:pPr>
            <a:r>
              <a:rPr lang="fr-FR" sz="1200" b="0" i="1" dirty="0"/>
              <a:t>Présentation des porteurs de projet : nom, prénom, coordonnées, situation de famille, formation et diplômes, expérience professionnelle, activités extra ou para-professionnelles (Joindre CV en annexe)</a:t>
            </a:r>
          </a:p>
        </p:txBody>
      </p:sp>
      <p:sp>
        <p:nvSpPr>
          <p:cNvPr id="24" name="Rectangle 23">
            <a:extLst>
              <a:ext uri="{FF2B5EF4-FFF2-40B4-BE49-F238E27FC236}">
                <a16:creationId xmlns:a16="http://schemas.microsoft.com/office/drawing/2014/main" id="{C3F6DC1F-9ED6-B147-6580-2CF6C17DFF61}"/>
              </a:ext>
            </a:extLst>
          </p:cNvPr>
          <p:cNvSpPr/>
          <p:nvPr>
            <p:custDataLst>
              <p:tags r:id="rId3"/>
            </p:custDataLst>
          </p:nvPr>
        </p:nvSpPr>
        <p:spPr>
          <a:xfrm>
            <a:off x="469900" y="2043870"/>
            <a:ext cx="4680000" cy="260190"/>
          </a:xfrm>
          <a:prstGeom prst="rect">
            <a:avLst/>
          </a:prstGeom>
        </p:spPr>
        <p:txBody>
          <a:bodyPr wrap="square" lIns="0" tIns="36000" rIns="36000" bIns="36000">
            <a:spAutoFit/>
          </a:bodyPr>
          <a:lstStyle/>
          <a:p>
            <a:pPr algn="ctr">
              <a:lnSpc>
                <a:spcPct val="106000"/>
              </a:lnSpc>
            </a:pPr>
            <a:r>
              <a:rPr lang="fr-FR" sz="1200">
                <a:solidFill>
                  <a:schemeClr val="bg1">
                    <a:lumMod val="50000"/>
                  </a:schemeClr>
                </a:solidFill>
              </a:rPr>
              <a:t>Description du projet</a:t>
            </a:r>
          </a:p>
        </p:txBody>
      </p:sp>
      <p:cxnSp>
        <p:nvCxnSpPr>
          <p:cNvPr id="25" name="Straight Connector 24">
            <a:extLst>
              <a:ext uri="{FF2B5EF4-FFF2-40B4-BE49-F238E27FC236}">
                <a16:creationId xmlns:a16="http://schemas.microsoft.com/office/drawing/2014/main" id="{B705C9F1-E599-D503-22B7-D42BD99468A3}"/>
              </a:ext>
            </a:extLst>
          </p:cNvPr>
          <p:cNvCxnSpPr>
            <a:cxnSpLocks/>
          </p:cNvCxnSpPr>
          <p:nvPr>
            <p:custDataLst>
              <p:tags r:id="rId4"/>
            </p:custDataLst>
          </p:nvPr>
        </p:nvCxnSpPr>
        <p:spPr>
          <a:xfrm>
            <a:off x="469900" y="2285691"/>
            <a:ext cx="468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B4A6111-4DF8-D0D1-4154-C0DE3BF67769}"/>
              </a:ext>
            </a:extLst>
          </p:cNvPr>
          <p:cNvCxnSpPr>
            <a:cxnSpLocks/>
          </p:cNvCxnSpPr>
          <p:nvPr>
            <p:custDataLst>
              <p:tags r:id="rId5"/>
            </p:custDataLst>
          </p:nvPr>
        </p:nvCxnSpPr>
        <p:spPr>
          <a:xfrm>
            <a:off x="501651" y="7049118"/>
            <a:ext cx="11188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16238E64-EFA5-D960-46EB-BB7A92573E93}"/>
              </a:ext>
            </a:extLst>
          </p:cNvPr>
          <p:cNvSpPr/>
          <p:nvPr>
            <p:custDataLst>
              <p:tags r:id="rId6"/>
            </p:custDataLst>
          </p:nvPr>
        </p:nvSpPr>
        <p:spPr>
          <a:xfrm>
            <a:off x="7518697" y="2043870"/>
            <a:ext cx="4140000" cy="260190"/>
          </a:xfrm>
          <a:prstGeom prst="rect">
            <a:avLst/>
          </a:prstGeom>
        </p:spPr>
        <p:txBody>
          <a:bodyPr wrap="square" lIns="0" tIns="36000" rIns="36000" bIns="36000">
            <a:spAutoFit/>
          </a:bodyPr>
          <a:lstStyle/>
          <a:p>
            <a:pPr algn="ctr">
              <a:lnSpc>
                <a:spcPct val="106000"/>
              </a:lnSpc>
            </a:pPr>
            <a:r>
              <a:rPr lang="fr-FR" sz="1200" dirty="0">
                <a:solidFill>
                  <a:schemeClr val="bg1">
                    <a:lumMod val="50000"/>
                  </a:schemeClr>
                </a:solidFill>
              </a:rPr>
              <a:t>Impact attendu</a:t>
            </a:r>
          </a:p>
        </p:txBody>
      </p:sp>
      <p:cxnSp>
        <p:nvCxnSpPr>
          <p:cNvPr id="34" name="Straight Connector 33">
            <a:extLst>
              <a:ext uri="{FF2B5EF4-FFF2-40B4-BE49-F238E27FC236}">
                <a16:creationId xmlns:a16="http://schemas.microsoft.com/office/drawing/2014/main" id="{8E83A244-5D5F-9D71-DB49-4BE2ACD9043E}"/>
              </a:ext>
            </a:extLst>
          </p:cNvPr>
          <p:cNvCxnSpPr>
            <a:cxnSpLocks/>
          </p:cNvCxnSpPr>
          <p:nvPr>
            <p:custDataLst>
              <p:tags r:id="rId7"/>
            </p:custDataLst>
          </p:nvPr>
        </p:nvCxnSpPr>
        <p:spPr>
          <a:xfrm>
            <a:off x="7518697" y="2285691"/>
            <a:ext cx="41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2846D58-B64F-091B-DFE5-9E26E6D781F7}"/>
              </a:ext>
            </a:extLst>
          </p:cNvPr>
          <p:cNvCxnSpPr/>
          <p:nvPr>
            <p:custDataLst>
              <p:tags r:id="rId8"/>
            </p:custDataLst>
          </p:nvPr>
        </p:nvCxnSpPr>
        <p:spPr>
          <a:xfrm>
            <a:off x="1009900" y="3842264"/>
            <a:ext cx="4140000" cy="0"/>
          </a:xfrm>
          <a:prstGeom prst="line">
            <a:avLst/>
          </a:prstGeom>
          <a:ln>
            <a:solidFill>
              <a:srgbClr val="D9D9D9"/>
            </a:solidFill>
            <a:prstDash val="dash"/>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EF620A7C-293B-4B4C-03F4-96746EE10932}"/>
              </a:ext>
            </a:extLst>
          </p:cNvPr>
          <p:cNvSpPr/>
          <p:nvPr>
            <p:custDataLst>
              <p:tags r:id="rId9"/>
            </p:custDataLst>
          </p:nvPr>
        </p:nvSpPr>
        <p:spPr bwMode="gray">
          <a:xfrm rot="16200000">
            <a:off x="-1644166" y="4429062"/>
            <a:ext cx="4644000" cy="352366"/>
          </a:xfrm>
          <a:prstGeom prst="rect">
            <a:avLst/>
          </a:prstGeom>
          <a:solidFill>
            <a:srgbClr val="004C99"/>
          </a:solidFill>
          <a:ln w="3175" algn="ctr">
            <a:noFill/>
            <a:miter lim="800000"/>
            <a:headEnd/>
            <a:tailEnd/>
          </a:ln>
        </p:spPr>
        <p:txBody>
          <a:bodyPr wrap="square" lIns="36000" tIns="72000" rIns="36000" bIns="72000" rtlCol="0" anchor="ctr"/>
          <a:lstStyle/>
          <a:p>
            <a:pPr algn="ctr">
              <a:lnSpc>
                <a:spcPct val="106000"/>
              </a:lnSpc>
              <a:spcBef>
                <a:spcPts val="600"/>
              </a:spcBef>
              <a:buSzPct val="65000"/>
            </a:pPr>
            <a:r>
              <a:rPr lang="fr-FR" sz="1200" b="1">
                <a:solidFill>
                  <a:schemeClr val="bg1"/>
                </a:solidFill>
              </a:rPr>
              <a:t>Contexte du projet</a:t>
            </a:r>
            <a:endParaRPr lang="fr-FR" sz="1200">
              <a:solidFill>
                <a:schemeClr val="bg1"/>
              </a:solidFill>
            </a:endParaRPr>
          </a:p>
        </p:txBody>
      </p:sp>
      <p:pic>
        <p:nvPicPr>
          <p:cNvPr id="39" name="Picture 38" descr="Checklist with solid fill">
            <a:extLst>
              <a:ext uri="{FF2B5EF4-FFF2-40B4-BE49-F238E27FC236}">
                <a16:creationId xmlns:a16="http://schemas.microsoft.com/office/drawing/2014/main" id="{C8E7EF21-E92B-BDC0-AD8F-E458A37FE2EA}"/>
              </a:ext>
            </a:extLst>
          </p:cNvPr>
          <p:cNvPicPr>
            <a:picLocks noChangeAspect="1"/>
          </p:cNvPicPr>
          <p:nvPr>
            <p:custDataLst>
              <p:tags r:id="rId10"/>
            </p:custDataLst>
          </p:nvPr>
        </p:nvPicPr>
        <p:blipFill>
          <a:blip r:embed="rId23">
            <a:extLst>
              <a:ext uri="{96DAC541-7B7A-43D3-8B79-37D633B846F1}">
                <asvg:svgBlip xmlns:asvg="http://schemas.microsoft.com/office/drawing/2016/SVG/main" r:embed="rId24"/>
              </a:ext>
            </a:extLst>
          </a:blip>
          <a:srcRect/>
          <a:stretch/>
        </p:blipFill>
        <p:spPr>
          <a:xfrm>
            <a:off x="951711" y="2968021"/>
            <a:ext cx="519176" cy="519176"/>
          </a:xfrm>
          <a:prstGeom prst="rect">
            <a:avLst/>
          </a:prstGeom>
        </p:spPr>
      </p:pic>
      <p:sp>
        <p:nvSpPr>
          <p:cNvPr id="40" name="Rectangle 39">
            <a:extLst>
              <a:ext uri="{FF2B5EF4-FFF2-40B4-BE49-F238E27FC236}">
                <a16:creationId xmlns:a16="http://schemas.microsoft.com/office/drawing/2014/main" id="{97E54288-744C-F45B-3269-4026C4F0C187}"/>
              </a:ext>
            </a:extLst>
          </p:cNvPr>
          <p:cNvSpPr/>
          <p:nvPr>
            <p:custDataLst>
              <p:tags r:id="rId11"/>
            </p:custDataLst>
          </p:nvPr>
        </p:nvSpPr>
        <p:spPr bwMode="gray">
          <a:xfrm>
            <a:off x="1555552" y="2335202"/>
            <a:ext cx="3546364" cy="1936913"/>
          </a:xfrm>
          <a:prstGeom prst="rect">
            <a:avLst/>
          </a:prstGeom>
          <a:noFill/>
          <a:ln w="19050" algn="ctr">
            <a:noFill/>
            <a:miter lim="800000"/>
            <a:headEnd/>
            <a:tailEnd/>
          </a:ln>
        </p:spPr>
        <p:txBody>
          <a:bodyPr wrap="square" lIns="88900" tIns="0" rIns="88900" bIns="0" rtlCol="0" anchor="t"/>
          <a:lstStyle/>
          <a:p>
            <a:pPr>
              <a:lnSpc>
                <a:spcPct val="106000"/>
              </a:lnSpc>
              <a:buFont typeface="Wingdings 2" pitchFamily="18" charset="2"/>
              <a:buNone/>
            </a:pPr>
            <a:r>
              <a:rPr lang="fr-FR" sz="1200" b="1" dirty="0">
                <a:solidFill>
                  <a:srgbClr val="004C99"/>
                </a:solidFill>
              </a:rPr>
              <a:t>Justification du projet</a:t>
            </a:r>
          </a:p>
        </p:txBody>
      </p:sp>
      <p:sp>
        <p:nvSpPr>
          <p:cNvPr id="42" name="Rectangle 41">
            <a:extLst>
              <a:ext uri="{FF2B5EF4-FFF2-40B4-BE49-F238E27FC236}">
                <a16:creationId xmlns:a16="http://schemas.microsoft.com/office/drawing/2014/main" id="{3C95C9FD-09E1-DBF0-B31A-D883CA65BAA5}"/>
              </a:ext>
            </a:extLst>
          </p:cNvPr>
          <p:cNvSpPr/>
          <p:nvPr>
            <p:custDataLst>
              <p:tags r:id="rId12"/>
            </p:custDataLst>
          </p:nvPr>
        </p:nvSpPr>
        <p:spPr bwMode="gray">
          <a:xfrm>
            <a:off x="1555552" y="3946485"/>
            <a:ext cx="4521975" cy="1346278"/>
          </a:xfrm>
          <a:prstGeom prst="rect">
            <a:avLst/>
          </a:prstGeom>
          <a:noFill/>
          <a:ln w="19050" algn="ctr">
            <a:noFill/>
            <a:miter lim="800000"/>
            <a:headEnd/>
            <a:tailEnd/>
          </a:ln>
        </p:spPr>
        <p:txBody>
          <a:bodyPr wrap="square" lIns="88900" tIns="0" rIns="88900" bIns="0" rtlCol="0" anchor="t"/>
          <a:lstStyle/>
          <a:p>
            <a:pPr>
              <a:lnSpc>
                <a:spcPct val="106000"/>
              </a:lnSpc>
              <a:buFont typeface="Wingdings 2" pitchFamily="18" charset="2"/>
              <a:buNone/>
            </a:pPr>
            <a:r>
              <a:rPr lang="fr-FR" sz="1200" b="1" dirty="0">
                <a:solidFill>
                  <a:srgbClr val="004C99"/>
                </a:solidFill>
              </a:rPr>
              <a:t>Données-clés de marché</a:t>
            </a:r>
            <a:endParaRPr lang="fr-FR" sz="1200" dirty="0">
              <a:solidFill>
                <a:srgbClr val="004C99"/>
              </a:solidFill>
            </a:endParaRPr>
          </a:p>
          <a:p>
            <a:pPr marL="171450" indent="-171450">
              <a:lnSpc>
                <a:spcPct val="106000"/>
              </a:lnSpc>
              <a:spcBef>
                <a:spcPts val="300"/>
              </a:spcBef>
              <a:buFont typeface="Arial" panose="020B0604020202020204" pitchFamily="34" charset="0"/>
              <a:buChar char="•"/>
            </a:pPr>
            <a:r>
              <a:rPr lang="fr-FR" sz="1200" dirty="0"/>
              <a:t>Croissance moyenne de la demande estimée à </a:t>
            </a:r>
            <a:r>
              <a:rPr lang="fr-FR" sz="1200" b="1" dirty="0">
                <a:solidFill>
                  <a:srgbClr val="004C99"/>
                </a:solidFill>
              </a:rPr>
              <a:t>X%/an </a:t>
            </a:r>
          </a:p>
          <a:p>
            <a:pPr marL="171450" indent="-171450">
              <a:lnSpc>
                <a:spcPct val="106000"/>
              </a:lnSpc>
              <a:spcBef>
                <a:spcPts val="300"/>
              </a:spcBef>
              <a:buFont typeface="Arial" panose="020B0604020202020204" pitchFamily="34" charset="0"/>
              <a:buChar char="•"/>
            </a:pPr>
            <a:r>
              <a:rPr lang="fr-FR" sz="1200" i="1" dirty="0"/>
              <a:t>Autres éléments clés indicatifs de la dynamique du marché</a:t>
            </a:r>
          </a:p>
          <a:p>
            <a:pPr marL="171450" indent="-171450">
              <a:lnSpc>
                <a:spcPct val="106000"/>
              </a:lnSpc>
              <a:spcBef>
                <a:spcPts val="300"/>
              </a:spcBef>
              <a:buFont typeface="Arial" panose="020B0604020202020204" pitchFamily="34" charset="0"/>
              <a:buChar char="•"/>
            </a:pPr>
            <a:r>
              <a:rPr lang="fr-FR" sz="1200" i="1" dirty="0"/>
              <a:t>…</a:t>
            </a:r>
          </a:p>
        </p:txBody>
      </p:sp>
      <p:grpSp>
        <p:nvGrpSpPr>
          <p:cNvPr id="43" name="Group 367">
            <a:extLst>
              <a:ext uri="{FF2B5EF4-FFF2-40B4-BE49-F238E27FC236}">
                <a16:creationId xmlns:a16="http://schemas.microsoft.com/office/drawing/2014/main" id="{BD2226D5-6D29-43FC-97E9-B32B13FE2679}"/>
              </a:ext>
            </a:extLst>
          </p:cNvPr>
          <p:cNvGrpSpPr>
            <a:grpSpLocks noChangeAspect="1"/>
          </p:cNvGrpSpPr>
          <p:nvPr>
            <p:custDataLst>
              <p:tags r:id="rId13"/>
            </p:custDataLst>
          </p:nvPr>
        </p:nvGrpSpPr>
        <p:grpSpPr bwMode="auto">
          <a:xfrm>
            <a:off x="951711" y="4506226"/>
            <a:ext cx="476945" cy="478349"/>
            <a:chOff x="4383" y="2091"/>
            <a:chExt cx="340" cy="341"/>
          </a:xfrm>
          <a:solidFill>
            <a:srgbClr val="004C99"/>
          </a:solidFill>
        </p:grpSpPr>
        <p:sp>
          <p:nvSpPr>
            <p:cNvPr id="44" name="Freeform 262">
              <a:extLst>
                <a:ext uri="{FF2B5EF4-FFF2-40B4-BE49-F238E27FC236}">
                  <a16:creationId xmlns:a16="http://schemas.microsoft.com/office/drawing/2014/main" id="{ECE4EB39-34FB-8EBF-104D-326C4C31F91F}"/>
                </a:ext>
              </a:extLst>
            </p:cNvPr>
            <p:cNvSpPr>
              <a:spLocks noEditPoints="1"/>
            </p:cNvSpPr>
            <p:nvPr/>
          </p:nvSpPr>
          <p:spPr bwMode="auto">
            <a:xfrm>
              <a:off x="4445" y="2169"/>
              <a:ext cx="200" cy="170"/>
            </a:xfrm>
            <a:custGeom>
              <a:avLst/>
              <a:gdLst>
                <a:gd name="T0" fmla="*/ 23 w 300"/>
                <a:gd name="T1" fmla="*/ 245 h 256"/>
                <a:gd name="T2" fmla="*/ 2 w 300"/>
                <a:gd name="T3" fmla="*/ 245 h 256"/>
                <a:gd name="T4" fmla="*/ 12 w 300"/>
                <a:gd name="T5" fmla="*/ 213 h 256"/>
                <a:gd name="T6" fmla="*/ 55 w 300"/>
                <a:gd name="T7" fmla="*/ 192 h 256"/>
                <a:gd name="T8" fmla="*/ 44 w 300"/>
                <a:gd name="T9" fmla="*/ 245 h 256"/>
                <a:gd name="T10" fmla="*/ 66 w 300"/>
                <a:gd name="T11" fmla="*/ 245 h 256"/>
                <a:gd name="T12" fmla="*/ 55 w 300"/>
                <a:gd name="T13" fmla="*/ 192 h 256"/>
                <a:gd name="T14" fmla="*/ 87 w 300"/>
                <a:gd name="T15" fmla="*/ 171 h 256"/>
                <a:gd name="T16" fmla="*/ 98 w 300"/>
                <a:gd name="T17" fmla="*/ 256 h 256"/>
                <a:gd name="T18" fmla="*/ 108 w 300"/>
                <a:gd name="T19" fmla="*/ 171 h 256"/>
                <a:gd name="T20" fmla="*/ 140 w 300"/>
                <a:gd name="T21" fmla="*/ 149 h 256"/>
                <a:gd name="T22" fmla="*/ 130 w 300"/>
                <a:gd name="T23" fmla="*/ 245 h 256"/>
                <a:gd name="T24" fmla="*/ 151 w 300"/>
                <a:gd name="T25" fmla="*/ 245 h 256"/>
                <a:gd name="T26" fmla="*/ 140 w 300"/>
                <a:gd name="T27" fmla="*/ 149 h 256"/>
                <a:gd name="T28" fmla="*/ 172 w 300"/>
                <a:gd name="T29" fmla="*/ 160 h 256"/>
                <a:gd name="T30" fmla="*/ 183 w 300"/>
                <a:gd name="T31" fmla="*/ 256 h 256"/>
                <a:gd name="T32" fmla="*/ 194 w 300"/>
                <a:gd name="T33" fmla="*/ 160 h 256"/>
                <a:gd name="T34" fmla="*/ 226 w 300"/>
                <a:gd name="T35" fmla="*/ 117 h 256"/>
                <a:gd name="T36" fmla="*/ 215 w 300"/>
                <a:gd name="T37" fmla="*/ 245 h 256"/>
                <a:gd name="T38" fmla="*/ 236 w 300"/>
                <a:gd name="T39" fmla="*/ 245 h 256"/>
                <a:gd name="T40" fmla="*/ 226 w 300"/>
                <a:gd name="T41" fmla="*/ 117 h 256"/>
                <a:gd name="T42" fmla="*/ 258 w 300"/>
                <a:gd name="T43" fmla="*/ 96 h 256"/>
                <a:gd name="T44" fmla="*/ 268 w 300"/>
                <a:gd name="T45" fmla="*/ 256 h 256"/>
                <a:gd name="T46" fmla="*/ 279 w 300"/>
                <a:gd name="T47" fmla="*/ 96 h 256"/>
                <a:gd name="T48" fmla="*/ 300 w 300"/>
                <a:gd name="T49" fmla="*/ 7 h 256"/>
                <a:gd name="T50" fmla="*/ 290 w 300"/>
                <a:gd name="T51" fmla="*/ 0 h 256"/>
                <a:gd name="T52" fmla="*/ 236 w 300"/>
                <a:gd name="T53" fmla="*/ 11 h 256"/>
                <a:gd name="T54" fmla="*/ 264 w 300"/>
                <a:gd name="T55" fmla="*/ 21 h 256"/>
                <a:gd name="T56" fmla="*/ 98 w 300"/>
                <a:gd name="T57" fmla="*/ 107 h 256"/>
                <a:gd name="T58" fmla="*/ 6 w 300"/>
                <a:gd name="T59" fmla="*/ 173 h 256"/>
                <a:gd name="T60" fmla="*/ 12 w 300"/>
                <a:gd name="T61" fmla="*/ 192 h 256"/>
                <a:gd name="T62" fmla="*/ 101 w 300"/>
                <a:gd name="T63" fmla="*/ 128 h 256"/>
                <a:gd name="T64" fmla="*/ 191 w 300"/>
                <a:gd name="T65" fmla="*/ 125 h 256"/>
                <a:gd name="T66" fmla="*/ 279 w 300"/>
                <a:gd name="T67" fmla="*/ 53 h 256"/>
                <a:gd name="T68" fmla="*/ 300 w 300"/>
                <a:gd name="T69" fmla="*/ 53 h 256"/>
                <a:gd name="T70" fmla="*/ 300 w 300"/>
                <a:gd name="T71"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0" h="256">
                  <a:moveTo>
                    <a:pt x="23" y="224"/>
                  </a:moveTo>
                  <a:cubicBezTo>
                    <a:pt x="23" y="245"/>
                    <a:pt x="23" y="245"/>
                    <a:pt x="23" y="245"/>
                  </a:cubicBezTo>
                  <a:cubicBezTo>
                    <a:pt x="23" y="251"/>
                    <a:pt x="18" y="256"/>
                    <a:pt x="12" y="256"/>
                  </a:cubicBezTo>
                  <a:cubicBezTo>
                    <a:pt x="6" y="256"/>
                    <a:pt x="2" y="251"/>
                    <a:pt x="2" y="245"/>
                  </a:cubicBezTo>
                  <a:cubicBezTo>
                    <a:pt x="2" y="224"/>
                    <a:pt x="2" y="224"/>
                    <a:pt x="2" y="224"/>
                  </a:cubicBezTo>
                  <a:cubicBezTo>
                    <a:pt x="2" y="218"/>
                    <a:pt x="6" y="213"/>
                    <a:pt x="12" y="213"/>
                  </a:cubicBezTo>
                  <a:cubicBezTo>
                    <a:pt x="18" y="213"/>
                    <a:pt x="23" y="218"/>
                    <a:pt x="23" y="224"/>
                  </a:cubicBezTo>
                  <a:close/>
                  <a:moveTo>
                    <a:pt x="55" y="192"/>
                  </a:moveTo>
                  <a:cubicBezTo>
                    <a:pt x="49" y="192"/>
                    <a:pt x="44" y="197"/>
                    <a:pt x="44" y="203"/>
                  </a:cubicBezTo>
                  <a:cubicBezTo>
                    <a:pt x="44" y="245"/>
                    <a:pt x="44" y="245"/>
                    <a:pt x="44" y="245"/>
                  </a:cubicBezTo>
                  <a:cubicBezTo>
                    <a:pt x="44" y="251"/>
                    <a:pt x="49" y="256"/>
                    <a:pt x="55" y="256"/>
                  </a:cubicBezTo>
                  <a:cubicBezTo>
                    <a:pt x="61" y="256"/>
                    <a:pt x="66" y="251"/>
                    <a:pt x="66" y="245"/>
                  </a:cubicBezTo>
                  <a:cubicBezTo>
                    <a:pt x="66" y="203"/>
                    <a:pt x="66" y="203"/>
                    <a:pt x="66" y="203"/>
                  </a:cubicBezTo>
                  <a:cubicBezTo>
                    <a:pt x="66" y="197"/>
                    <a:pt x="61" y="192"/>
                    <a:pt x="55" y="192"/>
                  </a:cubicBezTo>
                  <a:close/>
                  <a:moveTo>
                    <a:pt x="98" y="160"/>
                  </a:moveTo>
                  <a:cubicBezTo>
                    <a:pt x="92" y="160"/>
                    <a:pt x="87" y="165"/>
                    <a:pt x="87" y="171"/>
                  </a:cubicBezTo>
                  <a:cubicBezTo>
                    <a:pt x="87" y="245"/>
                    <a:pt x="87" y="245"/>
                    <a:pt x="87" y="245"/>
                  </a:cubicBezTo>
                  <a:cubicBezTo>
                    <a:pt x="87" y="251"/>
                    <a:pt x="92" y="256"/>
                    <a:pt x="98" y="256"/>
                  </a:cubicBezTo>
                  <a:cubicBezTo>
                    <a:pt x="104" y="256"/>
                    <a:pt x="108" y="251"/>
                    <a:pt x="108" y="245"/>
                  </a:cubicBezTo>
                  <a:cubicBezTo>
                    <a:pt x="108" y="171"/>
                    <a:pt x="108" y="171"/>
                    <a:pt x="108" y="171"/>
                  </a:cubicBezTo>
                  <a:cubicBezTo>
                    <a:pt x="108" y="165"/>
                    <a:pt x="104" y="160"/>
                    <a:pt x="98" y="160"/>
                  </a:cubicBezTo>
                  <a:close/>
                  <a:moveTo>
                    <a:pt x="140" y="149"/>
                  </a:moveTo>
                  <a:cubicBezTo>
                    <a:pt x="134" y="149"/>
                    <a:pt x="130" y="154"/>
                    <a:pt x="130" y="160"/>
                  </a:cubicBezTo>
                  <a:cubicBezTo>
                    <a:pt x="130" y="245"/>
                    <a:pt x="130" y="245"/>
                    <a:pt x="130" y="245"/>
                  </a:cubicBezTo>
                  <a:cubicBezTo>
                    <a:pt x="130" y="251"/>
                    <a:pt x="134" y="256"/>
                    <a:pt x="140" y="256"/>
                  </a:cubicBezTo>
                  <a:cubicBezTo>
                    <a:pt x="146" y="256"/>
                    <a:pt x="151" y="251"/>
                    <a:pt x="151" y="245"/>
                  </a:cubicBezTo>
                  <a:cubicBezTo>
                    <a:pt x="151" y="160"/>
                    <a:pt x="151" y="160"/>
                    <a:pt x="151" y="160"/>
                  </a:cubicBezTo>
                  <a:cubicBezTo>
                    <a:pt x="151" y="154"/>
                    <a:pt x="146" y="149"/>
                    <a:pt x="140" y="149"/>
                  </a:cubicBezTo>
                  <a:close/>
                  <a:moveTo>
                    <a:pt x="183" y="149"/>
                  </a:moveTo>
                  <a:cubicBezTo>
                    <a:pt x="177" y="149"/>
                    <a:pt x="172" y="154"/>
                    <a:pt x="172" y="160"/>
                  </a:cubicBezTo>
                  <a:cubicBezTo>
                    <a:pt x="172" y="245"/>
                    <a:pt x="172" y="245"/>
                    <a:pt x="172" y="245"/>
                  </a:cubicBezTo>
                  <a:cubicBezTo>
                    <a:pt x="172" y="251"/>
                    <a:pt x="177" y="256"/>
                    <a:pt x="183" y="256"/>
                  </a:cubicBezTo>
                  <a:cubicBezTo>
                    <a:pt x="189" y="256"/>
                    <a:pt x="194" y="251"/>
                    <a:pt x="194" y="245"/>
                  </a:cubicBezTo>
                  <a:cubicBezTo>
                    <a:pt x="194" y="160"/>
                    <a:pt x="194" y="160"/>
                    <a:pt x="194" y="160"/>
                  </a:cubicBezTo>
                  <a:cubicBezTo>
                    <a:pt x="194" y="154"/>
                    <a:pt x="189" y="149"/>
                    <a:pt x="183" y="149"/>
                  </a:cubicBezTo>
                  <a:close/>
                  <a:moveTo>
                    <a:pt x="226" y="117"/>
                  </a:moveTo>
                  <a:cubicBezTo>
                    <a:pt x="220" y="117"/>
                    <a:pt x="215" y="122"/>
                    <a:pt x="215" y="128"/>
                  </a:cubicBezTo>
                  <a:cubicBezTo>
                    <a:pt x="215" y="245"/>
                    <a:pt x="215" y="245"/>
                    <a:pt x="215" y="245"/>
                  </a:cubicBezTo>
                  <a:cubicBezTo>
                    <a:pt x="215" y="251"/>
                    <a:pt x="220" y="256"/>
                    <a:pt x="226" y="256"/>
                  </a:cubicBezTo>
                  <a:cubicBezTo>
                    <a:pt x="232" y="256"/>
                    <a:pt x="236" y="251"/>
                    <a:pt x="236" y="245"/>
                  </a:cubicBezTo>
                  <a:cubicBezTo>
                    <a:pt x="236" y="128"/>
                    <a:pt x="236" y="128"/>
                    <a:pt x="236" y="128"/>
                  </a:cubicBezTo>
                  <a:cubicBezTo>
                    <a:pt x="236" y="122"/>
                    <a:pt x="232" y="117"/>
                    <a:pt x="226" y="117"/>
                  </a:cubicBezTo>
                  <a:close/>
                  <a:moveTo>
                    <a:pt x="268" y="85"/>
                  </a:moveTo>
                  <a:cubicBezTo>
                    <a:pt x="262" y="85"/>
                    <a:pt x="258" y="90"/>
                    <a:pt x="258" y="96"/>
                  </a:cubicBezTo>
                  <a:cubicBezTo>
                    <a:pt x="258" y="245"/>
                    <a:pt x="258" y="245"/>
                    <a:pt x="258" y="245"/>
                  </a:cubicBezTo>
                  <a:cubicBezTo>
                    <a:pt x="258" y="251"/>
                    <a:pt x="262" y="256"/>
                    <a:pt x="268" y="256"/>
                  </a:cubicBezTo>
                  <a:cubicBezTo>
                    <a:pt x="274" y="256"/>
                    <a:pt x="279" y="251"/>
                    <a:pt x="279" y="245"/>
                  </a:cubicBezTo>
                  <a:cubicBezTo>
                    <a:pt x="279" y="96"/>
                    <a:pt x="279" y="96"/>
                    <a:pt x="279" y="96"/>
                  </a:cubicBezTo>
                  <a:cubicBezTo>
                    <a:pt x="279" y="90"/>
                    <a:pt x="274" y="85"/>
                    <a:pt x="268" y="85"/>
                  </a:cubicBezTo>
                  <a:close/>
                  <a:moveTo>
                    <a:pt x="300" y="7"/>
                  </a:moveTo>
                  <a:cubicBezTo>
                    <a:pt x="298" y="4"/>
                    <a:pt x="296" y="2"/>
                    <a:pt x="294" y="1"/>
                  </a:cubicBezTo>
                  <a:cubicBezTo>
                    <a:pt x="292" y="0"/>
                    <a:pt x="291" y="0"/>
                    <a:pt x="290" y="0"/>
                  </a:cubicBezTo>
                  <a:cubicBezTo>
                    <a:pt x="247" y="0"/>
                    <a:pt x="247" y="0"/>
                    <a:pt x="247" y="0"/>
                  </a:cubicBezTo>
                  <a:cubicBezTo>
                    <a:pt x="241" y="0"/>
                    <a:pt x="236" y="5"/>
                    <a:pt x="236" y="11"/>
                  </a:cubicBezTo>
                  <a:cubicBezTo>
                    <a:pt x="236" y="17"/>
                    <a:pt x="241" y="21"/>
                    <a:pt x="247" y="21"/>
                  </a:cubicBezTo>
                  <a:cubicBezTo>
                    <a:pt x="264" y="21"/>
                    <a:pt x="264" y="21"/>
                    <a:pt x="264" y="21"/>
                  </a:cubicBezTo>
                  <a:cubicBezTo>
                    <a:pt x="179" y="107"/>
                    <a:pt x="179" y="107"/>
                    <a:pt x="179" y="107"/>
                  </a:cubicBezTo>
                  <a:cubicBezTo>
                    <a:pt x="98" y="107"/>
                    <a:pt x="98" y="107"/>
                    <a:pt x="98" y="107"/>
                  </a:cubicBezTo>
                  <a:cubicBezTo>
                    <a:pt x="95" y="107"/>
                    <a:pt x="93" y="107"/>
                    <a:pt x="91" y="109"/>
                  </a:cubicBezTo>
                  <a:cubicBezTo>
                    <a:pt x="6" y="173"/>
                    <a:pt x="6" y="173"/>
                    <a:pt x="6" y="173"/>
                  </a:cubicBezTo>
                  <a:cubicBezTo>
                    <a:pt x="1" y="176"/>
                    <a:pt x="0" y="183"/>
                    <a:pt x="4" y="188"/>
                  </a:cubicBezTo>
                  <a:cubicBezTo>
                    <a:pt x="6" y="191"/>
                    <a:pt x="9" y="192"/>
                    <a:pt x="12" y="192"/>
                  </a:cubicBezTo>
                  <a:cubicBezTo>
                    <a:pt x="15" y="192"/>
                    <a:pt x="17" y="191"/>
                    <a:pt x="19" y="190"/>
                  </a:cubicBezTo>
                  <a:cubicBezTo>
                    <a:pt x="101" y="128"/>
                    <a:pt x="101" y="128"/>
                    <a:pt x="101" y="128"/>
                  </a:cubicBezTo>
                  <a:cubicBezTo>
                    <a:pt x="183" y="128"/>
                    <a:pt x="183" y="128"/>
                    <a:pt x="183" y="128"/>
                  </a:cubicBezTo>
                  <a:cubicBezTo>
                    <a:pt x="186" y="128"/>
                    <a:pt x="189" y="127"/>
                    <a:pt x="191" y="125"/>
                  </a:cubicBezTo>
                  <a:cubicBezTo>
                    <a:pt x="279" y="36"/>
                    <a:pt x="279" y="36"/>
                    <a:pt x="279" y="36"/>
                  </a:cubicBezTo>
                  <a:cubicBezTo>
                    <a:pt x="279" y="53"/>
                    <a:pt x="279" y="53"/>
                    <a:pt x="279" y="53"/>
                  </a:cubicBezTo>
                  <a:cubicBezTo>
                    <a:pt x="279" y="59"/>
                    <a:pt x="284" y="64"/>
                    <a:pt x="290" y="64"/>
                  </a:cubicBezTo>
                  <a:cubicBezTo>
                    <a:pt x="296" y="64"/>
                    <a:pt x="300" y="59"/>
                    <a:pt x="300" y="53"/>
                  </a:cubicBezTo>
                  <a:cubicBezTo>
                    <a:pt x="300" y="11"/>
                    <a:pt x="300" y="11"/>
                    <a:pt x="300" y="11"/>
                  </a:cubicBezTo>
                  <a:cubicBezTo>
                    <a:pt x="300" y="9"/>
                    <a:pt x="300" y="8"/>
                    <a:pt x="300"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5" name="Freeform 263">
              <a:extLst>
                <a:ext uri="{FF2B5EF4-FFF2-40B4-BE49-F238E27FC236}">
                  <a16:creationId xmlns:a16="http://schemas.microsoft.com/office/drawing/2014/main" id="{732FC212-C124-C8B0-7B5D-4A31B9A3CED3}"/>
                </a:ext>
              </a:extLst>
            </p:cNvPr>
            <p:cNvSpPr>
              <a:spLocks noEditPoints="1"/>
            </p:cNvSpPr>
            <p:nvPr/>
          </p:nvSpPr>
          <p:spPr bwMode="auto">
            <a:xfrm>
              <a:off x="4383" y="2091"/>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grpSp>
      <p:sp>
        <p:nvSpPr>
          <p:cNvPr id="46" name="Rectangle 45">
            <a:extLst>
              <a:ext uri="{FF2B5EF4-FFF2-40B4-BE49-F238E27FC236}">
                <a16:creationId xmlns:a16="http://schemas.microsoft.com/office/drawing/2014/main" id="{04AC8F50-C771-0C0B-2C24-5C5880EA1DC7}"/>
              </a:ext>
            </a:extLst>
          </p:cNvPr>
          <p:cNvSpPr/>
          <p:nvPr>
            <p:custDataLst>
              <p:tags r:id="rId14"/>
            </p:custDataLst>
          </p:nvPr>
        </p:nvSpPr>
        <p:spPr bwMode="gray">
          <a:xfrm rot="16200000">
            <a:off x="6717410" y="3150303"/>
            <a:ext cx="2073708" cy="352366"/>
          </a:xfrm>
          <a:prstGeom prst="rect">
            <a:avLst/>
          </a:prstGeom>
          <a:solidFill>
            <a:schemeClr val="accent6"/>
          </a:solidFill>
          <a:ln w="3175" algn="ctr">
            <a:noFill/>
            <a:miter lim="800000"/>
            <a:headEnd/>
            <a:tailEnd/>
          </a:ln>
        </p:spPr>
        <p:txBody>
          <a:bodyPr wrap="square" lIns="36000" tIns="72000" rIns="36000" bIns="72000" rtlCol="0" anchor="ctr"/>
          <a:lstStyle/>
          <a:p>
            <a:pPr algn="ctr">
              <a:lnSpc>
                <a:spcPct val="106000"/>
              </a:lnSpc>
              <a:spcBef>
                <a:spcPts val="600"/>
              </a:spcBef>
              <a:buSzPct val="65000"/>
            </a:pPr>
            <a:r>
              <a:rPr lang="fr-FR" sz="1200" b="1">
                <a:solidFill>
                  <a:schemeClr val="bg1"/>
                </a:solidFill>
              </a:rPr>
              <a:t>Impact</a:t>
            </a:r>
            <a:endParaRPr lang="fr-FR" sz="1200">
              <a:solidFill>
                <a:schemeClr val="bg1"/>
              </a:solidFill>
            </a:endParaRPr>
          </a:p>
        </p:txBody>
      </p:sp>
      <p:sp>
        <p:nvSpPr>
          <p:cNvPr id="47" name="Rectangle 46">
            <a:extLst>
              <a:ext uri="{FF2B5EF4-FFF2-40B4-BE49-F238E27FC236}">
                <a16:creationId xmlns:a16="http://schemas.microsoft.com/office/drawing/2014/main" id="{BF2141F5-7F8D-5F5E-0D6F-C43E0136AD95}"/>
              </a:ext>
            </a:extLst>
          </p:cNvPr>
          <p:cNvSpPr/>
          <p:nvPr>
            <p:custDataLst>
              <p:tags r:id="rId15"/>
            </p:custDataLst>
          </p:nvPr>
        </p:nvSpPr>
        <p:spPr bwMode="gray">
          <a:xfrm rot="16200000">
            <a:off x="6526697" y="5505766"/>
            <a:ext cx="2455131" cy="352367"/>
          </a:xfrm>
          <a:prstGeom prst="rect">
            <a:avLst/>
          </a:prstGeom>
          <a:solidFill>
            <a:schemeClr val="accent6">
              <a:lumMod val="75000"/>
            </a:schemeClr>
          </a:solidFill>
          <a:ln w="3175" algn="ctr">
            <a:noFill/>
            <a:miter lim="800000"/>
            <a:headEnd/>
            <a:tailEnd/>
          </a:ln>
        </p:spPr>
        <p:txBody>
          <a:bodyPr wrap="square" lIns="36000" tIns="72000" rIns="36000" bIns="72000" rtlCol="0" anchor="ctr"/>
          <a:lstStyle/>
          <a:p>
            <a:pPr algn="ctr">
              <a:lnSpc>
                <a:spcPct val="106000"/>
              </a:lnSpc>
              <a:spcBef>
                <a:spcPts val="600"/>
              </a:spcBef>
              <a:buSzPct val="65000"/>
            </a:pPr>
            <a:r>
              <a:rPr lang="fr-FR" sz="1200" b="1">
                <a:solidFill>
                  <a:schemeClr val="bg1"/>
                </a:solidFill>
              </a:rPr>
              <a:t>Profil financier</a:t>
            </a:r>
            <a:endParaRPr lang="fr-FR" sz="1200">
              <a:solidFill>
                <a:schemeClr val="bg1"/>
              </a:solidFill>
            </a:endParaRPr>
          </a:p>
        </p:txBody>
      </p:sp>
      <p:sp>
        <p:nvSpPr>
          <p:cNvPr id="49" name="Rectangle 48">
            <a:extLst>
              <a:ext uri="{FF2B5EF4-FFF2-40B4-BE49-F238E27FC236}">
                <a16:creationId xmlns:a16="http://schemas.microsoft.com/office/drawing/2014/main" id="{A943966B-82B3-D4F1-4171-06BEFDBB91E8}"/>
              </a:ext>
            </a:extLst>
          </p:cNvPr>
          <p:cNvSpPr/>
          <p:nvPr>
            <p:custDataLst>
              <p:tags r:id="rId16"/>
            </p:custDataLst>
          </p:nvPr>
        </p:nvSpPr>
        <p:spPr bwMode="gray">
          <a:xfrm>
            <a:off x="8124566" y="2285262"/>
            <a:ext cx="4635367" cy="2062820"/>
          </a:xfrm>
          <a:prstGeom prst="rect">
            <a:avLst/>
          </a:prstGeom>
          <a:noFill/>
          <a:ln w="19050" algn="ctr">
            <a:noFill/>
            <a:miter lim="800000"/>
            <a:headEnd/>
            <a:tailEnd/>
          </a:ln>
        </p:spPr>
        <p:txBody>
          <a:bodyPr wrap="square" lIns="88900" tIns="0" rIns="88900" bIns="0" rtlCol="0" anchor="t"/>
          <a:lstStyle/>
          <a:p>
            <a:pPr>
              <a:lnSpc>
                <a:spcPct val="106000"/>
              </a:lnSpc>
              <a:buFont typeface="Wingdings 2" pitchFamily="18" charset="2"/>
              <a:buNone/>
            </a:pPr>
            <a:r>
              <a:rPr lang="fr-FR" sz="1200" b="1" dirty="0">
                <a:solidFill>
                  <a:srgbClr val="004C99"/>
                </a:solidFill>
              </a:rPr>
              <a:t>Impact du projet</a:t>
            </a:r>
          </a:p>
          <a:p>
            <a:pPr marL="171450" indent="-171450">
              <a:lnSpc>
                <a:spcPct val="106000"/>
              </a:lnSpc>
              <a:spcBef>
                <a:spcPts val="300"/>
              </a:spcBef>
              <a:buFont typeface="Arial" panose="020B0604020202020204" pitchFamily="34" charset="0"/>
              <a:buChar char="•"/>
            </a:pPr>
            <a:r>
              <a:rPr lang="fr-FR" sz="1200" i="1" dirty="0"/>
              <a:t>Nombre d’emplois directs et</a:t>
            </a:r>
            <a:r>
              <a:rPr lang="fr-FR" sz="1200" i="1" dirty="0">
                <a:solidFill>
                  <a:srgbClr val="FF0000"/>
                </a:solidFill>
              </a:rPr>
              <a:t>/ou </a:t>
            </a:r>
            <a:r>
              <a:rPr lang="fr-FR" sz="1200" i="1" dirty="0"/>
              <a:t>indirects créés par votre PME </a:t>
            </a:r>
          </a:p>
          <a:p>
            <a:pPr marL="171450" indent="-171450">
              <a:lnSpc>
                <a:spcPct val="106000"/>
              </a:lnSpc>
              <a:spcBef>
                <a:spcPts val="300"/>
              </a:spcBef>
              <a:buFont typeface="Arial" panose="020B0604020202020204" pitchFamily="34" charset="0"/>
              <a:buChar char="•"/>
            </a:pPr>
            <a:r>
              <a:rPr lang="fr-FR" sz="1200" i="1" dirty="0"/>
              <a:t>Autres impacts économiques du projet (augmentation du chiffre d'affaires de XX%)</a:t>
            </a:r>
          </a:p>
          <a:p>
            <a:pPr marL="171450" indent="-171450">
              <a:lnSpc>
                <a:spcPct val="106000"/>
              </a:lnSpc>
              <a:spcBef>
                <a:spcPts val="300"/>
              </a:spcBef>
              <a:buFont typeface="Arial" panose="020B0604020202020204" pitchFamily="34" charset="0"/>
              <a:buChar char="•"/>
            </a:pPr>
            <a:r>
              <a:rPr lang="fr-FR" sz="1200" i="1" dirty="0"/>
              <a:t>Autres impacts sociaux (ex: amélioration de l’accès des commerçants au crédit, amélioration du cadre de vie par la réduction des déchets domestiques non collectés, etc.)</a:t>
            </a:r>
          </a:p>
          <a:p>
            <a:pPr marL="171450" indent="-171450">
              <a:lnSpc>
                <a:spcPct val="106000"/>
              </a:lnSpc>
              <a:spcBef>
                <a:spcPts val="300"/>
              </a:spcBef>
              <a:buFont typeface="Arial" panose="020B0604020202020204" pitchFamily="34" charset="0"/>
              <a:buChar char="•"/>
            </a:pPr>
            <a:r>
              <a:rPr lang="fr-FR" sz="1200" i="1" dirty="0"/>
              <a:t>Autres impacts environnementaux </a:t>
            </a:r>
          </a:p>
          <a:p>
            <a:pPr marL="171450" indent="-171450">
              <a:lnSpc>
                <a:spcPct val="106000"/>
              </a:lnSpc>
              <a:spcBef>
                <a:spcPts val="300"/>
              </a:spcBef>
              <a:buFont typeface="Arial" panose="020B0604020202020204" pitchFamily="34" charset="0"/>
              <a:buChar char="•"/>
            </a:pPr>
            <a:r>
              <a:rPr lang="fr-FR" sz="1200" i="1" dirty="0"/>
              <a:t>….</a:t>
            </a:r>
          </a:p>
        </p:txBody>
      </p:sp>
      <p:sp>
        <p:nvSpPr>
          <p:cNvPr id="50" name="Rectangle 49">
            <a:extLst>
              <a:ext uri="{FF2B5EF4-FFF2-40B4-BE49-F238E27FC236}">
                <a16:creationId xmlns:a16="http://schemas.microsoft.com/office/drawing/2014/main" id="{7421BD06-ABA2-E3E7-4338-2A7D7D8F0CFB}"/>
              </a:ext>
            </a:extLst>
          </p:cNvPr>
          <p:cNvSpPr/>
          <p:nvPr>
            <p:custDataLst>
              <p:tags r:id="rId17"/>
            </p:custDataLst>
          </p:nvPr>
        </p:nvSpPr>
        <p:spPr bwMode="gray">
          <a:xfrm>
            <a:off x="8124566" y="4465361"/>
            <a:ext cx="3546364" cy="247630"/>
          </a:xfrm>
          <a:prstGeom prst="rect">
            <a:avLst/>
          </a:prstGeom>
          <a:noFill/>
          <a:ln w="19050" algn="ctr">
            <a:noFill/>
            <a:miter lim="800000"/>
            <a:headEnd/>
            <a:tailEnd/>
          </a:ln>
        </p:spPr>
        <p:txBody>
          <a:bodyPr wrap="square" lIns="88900" tIns="0" rIns="88900" bIns="0" rtlCol="0" anchor="t"/>
          <a:lstStyle/>
          <a:p>
            <a:pPr>
              <a:lnSpc>
                <a:spcPct val="106000"/>
              </a:lnSpc>
              <a:buFont typeface="Wingdings 2" pitchFamily="18" charset="2"/>
              <a:buNone/>
            </a:pPr>
            <a:r>
              <a:rPr lang="fr-FR" sz="1200" b="1" dirty="0">
                <a:solidFill>
                  <a:srgbClr val="004C99"/>
                </a:solidFill>
              </a:rPr>
              <a:t>Profil financier</a:t>
            </a:r>
          </a:p>
        </p:txBody>
      </p:sp>
      <p:cxnSp>
        <p:nvCxnSpPr>
          <p:cNvPr id="51" name="Straight Connector 50">
            <a:extLst>
              <a:ext uri="{FF2B5EF4-FFF2-40B4-BE49-F238E27FC236}">
                <a16:creationId xmlns:a16="http://schemas.microsoft.com/office/drawing/2014/main" id="{9DFE7DED-2B36-8719-4AC8-4CEC06A0B477}"/>
              </a:ext>
            </a:extLst>
          </p:cNvPr>
          <p:cNvCxnSpPr>
            <a:cxnSpLocks/>
          </p:cNvCxnSpPr>
          <p:nvPr>
            <p:custDataLst>
              <p:tags r:id="rId18"/>
            </p:custDataLst>
          </p:nvPr>
        </p:nvCxnSpPr>
        <p:spPr>
          <a:xfrm>
            <a:off x="7518697" y="4397844"/>
            <a:ext cx="414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62CA6DC2-3D5C-4B2F-A405-DD9D87AA6FF7}"/>
              </a:ext>
            </a:extLst>
          </p:cNvPr>
          <p:cNvSpPr/>
          <p:nvPr>
            <p:custDataLst>
              <p:tags r:id="rId19"/>
            </p:custDataLst>
          </p:nvPr>
        </p:nvSpPr>
        <p:spPr bwMode="gray">
          <a:xfrm>
            <a:off x="1557649" y="2527764"/>
            <a:ext cx="5804600" cy="1219569"/>
          </a:xfrm>
          <a:prstGeom prst="rect">
            <a:avLst/>
          </a:prstGeom>
          <a:noFill/>
          <a:ln w="19050" algn="ctr">
            <a:noFill/>
            <a:miter lim="800000"/>
            <a:headEnd/>
            <a:tailEnd/>
          </a:ln>
        </p:spPr>
        <p:txBody>
          <a:bodyPr wrap="square" lIns="88900" tIns="0" rIns="88900" bIns="0" rtlCol="0" anchor="t"/>
          <a:lstStyle/>
          <a:p>
            <a:pPr algn="just">
              <a:lnSpc>
                <a:spcPct val="106000"/>
              </a:lnSpc>
            </a:pPr>
            <a:endParaRPr lang="fr-FR" sz="1200" i="1" dirty="0"/>
          </a:p>
          <a:p>
            <a:pPr algn="just">
              <a:lnSpc>
                <a:spcPct val="106000"/>
              </a:lnSpc>
            </a:pPr>
            <a:r>
              <a:rPr lang="fr-FR" sz="1200" i="1" dirty="0"/>
              <a:t>Courte description justifiant le projet et la demande de financement… (A quel besoin répond le projet ?)</a:t>
            </a:r>
          </a:p>
        </p:txBody>
      </p:sp>
      <p:sp>
        <p:nvSpPr>
          <p:cNvPr id="54" name="Rectangle 53">
            <a:extLst>
              <a:ext uri="{FF2B5EF4-FFF2-40B4-BE49-F238E27FC236}">
                <a16:creationId xmlns:a16="http://schemas.microsoft.com/office/drawing/2014/main" id="{03862CF4-8BA1-CE4C-451F-5C4B1489E378}"/>
              </a:ext>
            </a:extLst>
          </p:cNvPr>
          <p:cNvSpPr/>
          <p:nvPr>
            <p:custDataLst>
              <p:tags r:id="rId20"/>
            </p:custDataLst>
          </p:nvPr>
        </p:nvSpPr>
        <p:spPr bwMode="gray">
          <a:xfrm>
            <a:off x="1555552" y="5387694"/>
            <a:ext cx="3586713" cy="1346278"/>
          </a:xfrm>
          <a:prstGeom prst="rect">
            <a:avLst/>
          </a:prstGeom>
          <a:noFill/>
          <a:ln w="19050" algn="ctr">
            <a:noFill/>
            <a:miter lim="800000"/>
            <a:headEnd/>
            <a:tailEnd/>
          </a:ln>
        </p:spPr>
        <p:txBody>
          <a:bodyPr wrap="square" lIns="88900" tIns="0" rIns="88900" bIns="0" rtlCol="0" anchor="t"/>
          <a:lstStyle/>
          <a:p>
            <a:pPr>
              <a:lnSpc>
                <a:spcPct val="106000"/>
              </a:lnSpc>
              <a:buFont typeface="Wingdings 2" pitchFamily="18" charset="2"/>
              <a:buNone/>
            </a:pPr>
            <a:r>
              <a:rPr lang="fr-FR" sz="1200" b="1" dirty="0">
                <a:solidFill>
                  <a:srgbClr val="004C99"/>
                </a:solidFill>
              </a:rPr>
              <a:t>Besoin en financement</a:t>
            </a:r>
            <a:endParaRPr lang="fr-FR" sz="1200" dirty="0">
              <a:solidFill>
                <a:srgbClr val="004C99"/>
              </a:solidFill>
            </a:endParaRPr>
          </a:p>
          <a:p>
            <a:pPr marL="171450" indent="-171450">
              <a:lnSpc>
                <a:spcPct val="106000"/>
              </a:lnSpc>
              <a:spcBef>
                <a:spcPts val="300"/>
              </a:spcBef>
              <a:buFont typeface="Arial" panose="020B0604020202020204" pitchFamily="34" charset="0"/>
              <a:buChar char="•"/>
            </a:pPr>
            <a:r>
              <a:rPr lang="fr-FR" sz="1200" i="1" dirty="0"/>
              <a:t>XXX FCFA demandé</a:t>
            </a:r>
          </a:p>
          <a:p>
            <a:pPr marL="171450" indent="-171450">
              <a:lnSpc>
                <a:spcPct val="106000"/>
              </a:lnSpc>
              <a:spcBef>
                <a:spcPts val="300"/>
              </a:spcBef>
              <a:buFont typeface="Arial" panose="020B0604020202020204" pitchFamily="34" charset="0"/>
              <a:buChar char="•"/>
            </a:pPr>
            <a:r>
              <a:rPr lang="fr-FR" sz="1200" i="1" dirty="0"/>
              <a:t>Lister ce qui sera financé…</a:t>
            </a:r>
          </a:p>
        </p:txBody>
      </p:sp>
      <p:pic>
        <p:nvPicPr>
          <p:cNvPr id="57" name="Graphic 56" descr="Treasure chest outline">
            <a:extLst>
              <a:ext uri="{FF2B5EF4-FFF2-40B4-BE49-F238E27FC236}">
                <a16:creationId xmlns:a16="http://schemas.microsoft.com/office/drawing/2014/main" id="{85B47239-67DD-6E39-C074-5D7A84143FC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10762" y="5471691"/>
            <a:ext cx="588053" cy="588053"/>
          </a:xfrm>
          <a:prstGeom prst="rect">
            <a:avLst/>
          </a:prstGeom>
        </p:spPr>
      </p:pic>
      <p:graphicFrame>
        <p:nvGraphicFramePr>
          <p:cNvPr id="58" name="Table 58">
            <a:extLst>
              <a:ext uri="{FF2B5EF4-FFF2-40B4-BE49-F238E27FC236}">
                <a16:creationId xmlns:a16="http://schemas.microsoft.com/office/drawing/2014/main" id="{030095AC-C612-4360-146B-B4FC2D2E916F}"/>
              </a:ext>
            </a:extLst>
          </p:cNvPr>
          <p:cNvGraphicFramePr>
            <a:graphicFrameLocks noGrp="1"/>
          </p:cNvGraphicFramePr>
          <p:nvPr>
            <p:extLst>
              <p:ext uri="{D42A27DB-BD31-4B8C-83A1-F6EECF244321}">
                <p14:modId xmlns:p14="http://schemas.microsoft.com/office/powerpoint/2010/main" val="4119174610"/>
              </p:ext>
            </p:extLst>
          </p:nvPr>
        </p:nvGraphicFramePr>
        <p:xfrm>
          <a:off x="8031101" y="5082491"/>
          <a:ext cx="4855686" cy="1773476"/>
        </p:xfrm>
        <a:graphic>
          <a:graphicData uri="http://schemas.openxmlformats.org/drawingml/2006/table">
            <a:tbl>
              <a:tblPr firstRow="1" bandRow="1">
                <a:tableStyleId>{74C1A8A3-306A-4EB7-A6B1-4F7E0EB9C5D6}</a:tableStyleId>
              </a:tblPr>
              <a:tblGrid>
                <a:gridCol w="1080106">
                  <a:extLst>
                    <a:ext uri="{9D8B030D-6E8A-4147-A177-3AD203B41FA5}">
                      <a16:colId xmlns:a16="http://schemas.microsoft.com/office/drawing/2014/main" val="4072471460"/>
                    </a:ext>
                  </a:extLst>
                </a:gridCol>
                <a:gridCol w="755116">
                  <a:extLst>
                    <a:ext uri="{9D8B030D-6E8A-4147-A177-3AD203B41FA5}">
                      <a16:colId xmlns:a16="http://schemas.microsoft.com/office/drawing/2014/main" val="562547991"/>
                    </a:ext>
                  </a:extLst>
                </a:gridCol>
                <a:gridCol w="755116">
                  <a:extLst>
                    <a:ext uri="{9D8B030D-6E8A-4147-A177-3AD203B41FA5}">
                      <a16:colId xmlns:a16="http://schemas.microsoft.com/office/drawing/2014/main" val="1268625365"/>
                    </a:ext>
                  </a:extLst>
                </a:gridCol>
                <a:gridCol w="755116">
                  <a:extLst>
                    <a:ext uri="{9D8B030D-6E8A-4147-A177-3AD203B41FA5}">
                      <a16:colId xmlns:a16="http://schemas.microsoft.com/office/drawing/2014/main" val="1762114647"/>
                    </a:ext>
                  </a:extLst>
                </a:gridCol>
                <a:gridCol w="755116">
                  <a:extLst>
                    <a:ext uri="{9D8B030D-6E8A-4147-A177-3AD203B41FA5}">
                      <a16:colId xmlns:a16="http://schemas.microsoft.com/office/drawing/2014/main" val="3016612555"/>
                    </a:ext>
                  </a:extLst>
                </a:gridCol>
                <a:gridCol w="755116">
                  <a:extLst>
                    <a:ext uri="{9D8B030D-6E8A-4147-A177-3AD203B41FA5}">
                      <a16:colId xmlns:a16="http://schemas.microsoft.com/office/drawing/2014/main" val="1829772677"/>
                    </a:ext>
                  </a:extLst>
                </a:gridCol>
              </a:tblGrid>
              <a:tr h="175094">
                <a:tc>
                  <a:txBody>
                    <a:bodyPr/>
                    <a:lstStyle/>
                    <a:p>
                      <a:r>
                        <a:rPr lang="fr-FR" sz="1000" dirty="0"/>
                        <a:t>Libellé (en FCFA)</a:t>
                      </a:r>
                    </a:p>
                  </a:txBody>
                  <a:tcPr>
                    <a:lnR w="12700" cap="flat" cmpd="sng" algn="ctr">
                      <a:solidFill>
                        <a:schemeClr val="tx1"/>
                      </a:solidFill>
                      <a:prstDash val="solid"/>
                      <a:round/>
                      <a:headEnd type="none" w="med" len="med"/>
                      <a:tailEnd type="none" w="med" len="med"/>
                    </a:lnR>
                    <a:solidFill>
                      <a:srgbClr val="004C99"/>
                    </a:solidFill>
                  </a:tcPr>
                </a:tc>
                <a:tc>
                  <a:txBody>
                    <a:bodyPr/>
                    <a:lstStyle/>
                    <a:p>
                      <a:r>
                        <a:rPr lang="fr-FR" sz="1000" dirty="0"/>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4C99"/>
                    </a:solidFill>
                  </a:tcPr>
                </a:tc>
                <a:tc>
                  <a:txBody>
                    <a:bodyPr/>
                    <a:lstStyle/>
                    <a:p>
                      <a:r>
                        <a:rPr lang="fr-FR" sz="1000" dirty="0"/>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4C99"/>
                    </a:solidFill>
                  </a:tcPr>
                </a:tc>
                <a:tc>
                  <a:txBody>
                    <a:bodyPr/>
                    <a:lstStyle/>
                    <a:p>
                      <a:r>
                        <a:rPr lang="fr-FR" sz="1000" dirty="0"/>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4C99"/>
                    </a:solidFill>
                  </a:tcPr>
                </a:tc>
                <a:tc>
                  <a:txBody>
                    <a:bodyPr/>
                    <a:lstStyle/>
                    <a:p>
                      <a:r>
                        <a:rPr lang="fr-FR" sz="1000" dirty="0"/>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fr-FR" sz="10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97059124"/>
                  </a:ext>
                </a:extLst>
              </a:tr>
              <a:tr h="249476">
                <a:tc>
                  <a:txBody>
                    <a:bodyPr/>
                    <a:lstStyle/>
                    <a:p>
                      <a:r>
                        <a:rPr lang="fr-FR" sz="1000" b="1" dirty="0"/>
                        <a:t>Chiffre d’affaires</a:t>
                      </a:r>
                    </a:p>
                  </a:txBody>
                  <a:tcPr>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00132213"/>
                  </a:ext>
                </a:extLst>
              </a:tr>
              <a:tr h="175094">
                <a:tc>
                  <a:txBody>
                    <a:bodyPr/>
                    <a:lstStyle/>
                    <a:p>
                      <a:r>
                        <a:rPr lang="fr-FR" sz="1000" b="1" dirty="0"/>
                        <a:t>Marge brute</a:t>
                      </a:r>
                    </a:p>
                  </a:txBody>
                  <a:tcPr>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16523784"/>
                  </a:ext>
                </a:extLst>
              </a:tr>
              <a:tr h="175094">
                <a:tc>
                  <a:txBody>
                    <a:bodyPr/>
                    <a:lstStyle/>
                    <a:p>
                      <a:r>
                        <a:rPr lang="fr-FR" sz="1000" b="1" dirty="0"/>
                        <a:t>Résultat d’exploitation</a:t>
                      </a:r>
                    </a:p>
                  </a:txBody>
                  <a:tcPr>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31346078"/>
                  </a:ext>
                </a:extLst>
              </a:tr>
              <a:tr h="175094">
                <a:tc>
                  <a:txBody>
                    <a:bodyPr/>
                    <a:lstStyle/>
                    <a:p>
                      <a:r>
                        <a:rPr lang="fr-FR" sz="1000" b="1" dirty="0"/>
                        <a:t>Impôts sur bénéfice</a:t>
                      </a:r>
                    </a:p>
                  </a:txBody>
                  <a:tcPr>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07174145"/>
                  </a:ext>
                </a:extLst>
              </a:tr>
              <a:tr h="175094">
                <a:tc>
                  <a:txBody>
                    <a:bodyPr/>
                    <a:lstStyle/>
                    <a:p>
                      <a:r>
                        <a:rPr lang="fr-FR" sz="1000" b="1" dirty="0"/>
                        <a:t>Résultat net</a:t>
                      </a:r>
                    </a:p>
                  </a:txBody>
                  <a:tcPr>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78293901"/>
                  </a:ext>
                </a:extLst>
              </a:tr>
            </a:tbl>
          </a:graphicData>
        </a:graphic>
      </p:graphicFrame>
      <p:cxnSp>
        <p:nvCxnSpPr>
          <p:cNvPr id="60" name="Straight Arrow Connector 59">
            <a:extLst>
              <a:ext uri="{FF2B5EF4-FFF2-40B4-BE49-F238E27FC236}">
                <a16:creationId xmlns:a16="http://schemas.microsoft.com/office/drawing/2014/main" id="{6026BB78-5C3B-7E58-80E2-E746650565A8}"/>
              </a:ext>
            </a:extLst>
          </p:cNvPr>
          <p:cNvCxnSpPr>
            <a:cxnSpLocks/>
          </p:cNvCxnSpPr>
          <p:nvPr/>
        </p:nvCxnSpPr>
        <p:spPr>
          <a:xfrm>
            <a:off x="9122099" y="4933144"/>
            <a:ext cx="2184704"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F36051F-5466-6BEB-4E95-801AEF23AD9A}"/>
              </a:ext>
            </a:extLst>
          </p:cNvPr>
          <p:cNvSpPr txBox="1"/>
          <p:nvPr/>
        </p:nvSpPr>
        <p:spPr>
          <a:xfrm>
            <a:off x="9682397" y="4833784"/>
            <a:ext cx="1089613" cy="184666"/>
          </a:xfrm>
          <a:prstGeom prst="rect">
            <a:avLst/>
          </a:prstGeom>
          <a:solidFill>
            <a:schemeClr val="bg1"/>
          </a:solidFill>
        </p:spPr>
        <p:txBody>
          <a:bodyPr wrap="square" lIns="0" tIns="0" rIns="0" bIns="0" rtlCol="0">
            <a:spAutoFit/>
          </a:bodyPr>
          <a:lstStyle/>
          <a:p>
            <a:pPr algn="ctr">
              <a:spcBef>
                <a:spcPts val="600"/>
              </a:spcBef>
              <a:buSzPct val="100000"/>
            </a:pPr>
            <a:r>
              <a:rPr lang="fr-FR" sz="1200" dirty="0">
                <a:solidFill>
                  <a:srgbClr val="313131"/>
                </a:solidFill>
              </a:rPr>
              <a:t>Historique</a:t>
            </a:r>
          </a:p>
        </p:txBody>
      </p:sp>
      <p:cxnSp>
        <p:nvCxnSpPr>
          <p:cNvPr id="63" name="Straight Arrow Connector 62">
            <a:extLst>
              <a:ext uri="{FF2B5EF4-FFF2-40B4-BE49-F238E27FC236}">
                <a16:creationId xmlns:a16="http://schemas.microsoft.com/office/drawing/2014/main" id="{3DA49C0B-8BE4-AA96-901F-D9D9A7C57DEF}"/>
              </a:ext>
            </a:extLst>
          </p:cNvPr>
          <p:cNvCxnSpPr>
            <a:cxnSpLocks/>
          </p:cNvCxnSpPr>
          <p:nvPr/>
        </p:nvCxnSpPr>
        <p:spPr>
          <a:xfrm>
            <a:off x="11382959" y="4940171"/>
            <a:ext cx="1503828"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89DF85F0-1C4A-F867-410E-E9E75DCCB857}"/>
              </a:ext>
            </a:extLst>
          </p:cNvPr>
          <p:cNvSpPr txBox="1"/>
          <p:nvPr/>
        </p:nvSpPr>
        <p:spPr>
          <a:xfrm>
            <a:off x="11627427" y="4840811"/>
            <a:ext cx="1089613" cy="184666"/>
          </a:xfrm>
          <a:prstGeom prst="rect">
            <a:avLst/>
          </a:prstGeom>
          <a:solidFill>
            <a:schemeClr val="bg1"/>
          </a:solidFill>
        </p:spPr>
        <p:txBody>
          <a:bodyPr wrap="square" lIns="0" tIns="0" rIns="0" bIns="0" rtlCol="0">
            <a:spAutoFit/>
          </a:bodyPr>
          <a:lstStyle/>
          <a:p>
            <a:pPr algn="ctr">
              <a:spcBef>
                <a:spcPts val="600"/>
              </a:spcBef>
              <a:buSzPct val="100000"/>
            </a:pPr>
            <a:r>
              <a:rPr lang="fr-FR" sz="1200" dirty="0">
                <a:solidFill>
                  <a:srgbClr val="313131"/>
                </a:solidFill>
              </a:rPr>
              <a:t>Projections</a:t>
            </a:r>
          </a:p>
        </p:txBody>
      </p:sp>
      <p:sp>
        <p:nvSpPr>
          <p:cNvPr id="66" name="Rectangle 65">
            <a:extLst>
              <a:ext uri="{FF2B5EF4-FFF2-40B4-BE49-F238E27FC236}">
                <a16:creationId xmlns:a16="http://schemas.microsoft.com/office/drawing/2014/main" id="{D627FE4E-835E-D56A-9AD8-4C799AD2CD9C}"/>
              </a:ext>
            </a:extLst>
          </p:cNvPr>
          <p:cNvSpPr/>
          <p:nvPr>
            <p:custDataLst>
              <p:tags r:id="rId21"/>
            </p:custDataLst>
          </p:nvPr>
        </p:nvSpPr>
        <p:spPr bwMode="gray">
          <a:xfrm>
            <a:off x="1555552" y="3942504"/>
            <a:ext cx="4521975" cy="1346278"/>
          </a:xfrm>
          <a:prstGeom prst="rect">
            <a:avLst/>
          </a:prstGeom>
          <a:noFill/>
          <a:ln w="19050" algn="ctr">
            <a:noFill/>
            <a:miter lim="800000"/>
            <a:headEnd/>
            <a:tailEnd/>
          </a:ln>
        </p:spPr>
        <p:txBody>
          <a:bodyPr wrap="square" lIns="88900" tIns="0" rIns="88900" bIns="0" rtlCol="0" anchor="t"/>
          <a:lstStyle/>
          <a:p>
            <a:pPr>
              <a:lnSpc>
                <a:spcPct val="106000"/>
              </a:lnSpc>
              <a:buFont typeface="Wingdings 2" pitchFamily="18" charset="2"/>
              <a:buNone/>
            </a:pPr>
            <a:r>
              <a:rPr lang="fr-FR" sz="1200" b="1" dirty="0">
                <a:solidFill>
                  <a:srgbClr val="004C99"/>
                </a:solidFill>
              </a:rPr>
              <a:t>Données-clés de marché (filière/produit/secteur?) au Bénin</a:t>
            </a:r>
            <a:endParaRPr lang="fr-FR" sz="1200" dirty="0">
              <a:solidFill>
                <a:srgbClr val="004C99"/>
              </a:solidFill>
            </a:endParaRPr>
          </a:p>
          <a:p>
            <a:pPr marL="171450" indent="-171450">
              <a:lnSpc>
                <a:spcPct val="106000"/>
              </a:lnSpc>
              <a:spcBef>
                <a:spcPts val="300"/>
              </a:spcBef>
              <a:buFont typeface="Arial" panose="020B0604020202020204" pitchFamily="34" charset="0"/>
              <a:buChar char="•"/>
            </a:pPr>
            <a:r>
              <a:rPr lang="fr-FR" sz="1200" dirty="0"/>
              <a:t>Croissance moyenne de la demande estimée à </a:t>
            </a:r>
            <a:r>
              <a:rPr lang="fr-FR" sz="1200" b="1" dirty="0">
                <a:solidFill>
                  <a:srgbClr val="004C99"/>
                </a:solidFill>
              </a:rPr>
              <a:t>X%/an </a:t>
            </a:r>
          </a:p>
          <a:p>
            <a:pPr marL="171450" indent="-171450">
              <a:lnSpc>
                <a:spcPct val="106000"/>
              </a:lnSpc>
              <a:spcBef>
                <a:spcPts val="300"/>
              </a:spcBef>
              <a:buFont typeface="Arial" panose="020B0604020202020204" pitchFamily="34" charset="0"/>
              <a:buChar char="•"/>
            </a:pPr>
            <a:r>
              <a:rPr lang="fr-FR" sz="1200" i="1" dirty="0"/>
              <a:t>Autres éléments clés indicatifs de la dynamique du marché</a:t>
            </a:r>
          </a:p>
          <a:p>
            <a:pPr marL="171450" indent="-171450">
              <a:lnSpc>
                <a:spcPct val="106000"/>
              </a:lnSpc>
              <a:spcBef>
                <a:spcPts val="300"/>
              </a:spcBef>
              <a:buFont typeface="Arial" panose="020B0604020202020204" pitchFamily="34" charset="0"/>
              <a:buChar char="•"/>
            </a:pPr>
            <a:r>
              <a:rPr lang="fr-FR" sz="1200" i="1" dirty="0"/>
              <a:t>…</a:t>
            </a:r>
          </a:p>
        </p:txBody>
      </p:sp>
    </p:spTree>
    <p:extLst>
      <p:ext uri="{BB962C8B-B14F-4D97-AF65-F5344CB8AC3E}">
        <p14:creationId xmlns:p14="http://schemas.microsoft.com/office/powerpoint/2010/main" val="34111632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2D7A6D-1DD5-4AC3-BA36-F8D01FE7DBD9}"/>
              </a:ext>
            </a:extLst>
          </p:cNvPr>
          <p:cNvSpPr>
            <a:spLocks noGrp="1"/>
          </p:cNvSpPr>
          <p:nvPr>
            <p:ph type="ftr" sz="quarter" idx="3"/>
          </p:nvPr>
        </p:nvSpPr>
        <p:spPr/>
        <p:txBody>
          <a:bodyPr/>
          <a:lstStyle/>
          <a:p>
            <a:pPr>
              <a:spcBef>
                <a:spcPts val="774"/>
              </a:spcBef>
              <a:buSzPct val="100000"/>
            </a:pPr>
            <a:r>
              <a:rPr lang="pt-BR"/>
              <a:t>© 2023 Confidential Document</a:t>
            </a:r>
            <a:endParaRPr lang="pt-BR" dirty="0"/>
          </a:p>
        </p:txBody>
      </p:sp>
      <p:sp>
        <p:nvSpPr>
          <p:cNvPr id="5" name="Title 2">
            <a:extLst>
              <a:ext uri="{FF2B5EF4-FFF2-40B4-BE49-F238E27FC236}">
                <a16:creationId xmlns:a16="http://schemas.microsoft.com/office/drawing/2014/main" id="{E51C2368-10AB-4B49-9075-3ED6F755DD18}"/>
              </a:ext>
            </a:extLst>
          </p:cNvPr>
          <p:cNvSpPr>
            <a:spLocks noGrp="1"/>
          </p:cNvSpPr>
          <p:nvPr>
            <p:ph type="title"/>
          </p:nvPr>
        </p:nvSpPr>
        <p:spPr>
          <a:xfrm>
            <a:off x="501652" y="317582"/>
            <a:ext cx="11162349" cy="430887"/>
          </a:xfrm>
        </p:spPr>
        <p:txBody>
          <a:bodyPr/>
          <a:lstStyle/>
          <a:p>
            <a:r>
              <a:rPr lang="fr-FR" sz="2800" b="1" dirty="0">
                <a:solidFill>
                  <a:srgbClr val="004C99"/>
                </a:solidFill>
              </a:rPr>
              <a:t>Présentation de l’entreprise</a:t>
            </a:r>
          </a:p>
        </p:txBody>
      </p:sp>
      <p:sp>
        <p:nvSpPr>
          <p:cNvPr id="3" name="Slide Number Placeholder 2">
            <a:extLst>
              <a:ext uri="{FF2B5EF4-FFF2-40B4-BE49-F238E27FC236}">
                <a16:creationId xmlns:a16="http://schemas.microsoft.com/office/drawing/2014/main" id="{BECBC85E-6683-4A87-8F75-BDAB46EA8B6A}"/>
              </a:ext>
            </a:extLst>
          </p:cNvPr>
          <p:cNvSpPr>
            <a:spLocks noGrp="1"/>
          </p:cNvSpPr>
          <p:nvPr>
            <p:ph type="sldNum" sz="quarter" idx="4"/>
          </p:nvPr>
        </p:nvSpPr>
        <p:spPr/>
        <p:txBody>
          <a:bodyPr/>
          <a:lstStyle/>
          <a:p>
            <a:pPr>
              <a:spcBef>
                <a:spcPts val="774"/>
              </a:spcBef>
              <a:buSzPct val="100000"/>
            </a:pPr>
            <a:fld id="{8CEAD05E-2714-4B34-B50B-B68BE1D7F5D9}" type="slidenum">
              <a:rPr lang="fr-FR" smtClean="0"/>
              <a:pPr>
                <a:spcBef>
                  <a:spcPts val="774"/>
                </a:spcBef>
                <a:buSzPct val="100000"/>
              </a:pPr>
              <a:t>3</a:t>
            </a:fld>
            <a:endParaRPr lang="fr-FR" dirty="0"/>
          </a:p>
        </p:txBody>
      </p:sp>
      <p:sp>
        <p:nvSpPr>
          <p:cNvPr id="9" name="Date Placeholder 1">
            <a:extLst>
              <a:ext uri="{FF2B5EF4-FFF2-40B4-BE49-F238E27FC236}">
                <a16:creationId xmlns:a16="http://schemas.microsoft.com/office/drawing/2014/main" id="{4E1C5029-3098-B87B-1F33-C6F8F3FE156B}"/>
              </a:ext>
            </a:extLst>
          </p:cNvPr>
          <p:cNvSpPr>
            <a:spLocks noGrp="1"/>
          </p:cNvSpPr>
          <p:nvPr>
            <p:ph type="dt" sz="half" idx="2"/>
          </p:nvPr>
        </p:nvSpPr>
        <p:spPr>
          <a:xfrm>
            <a:off x="6983551" y="7140779"/>
            <a:ext cx="5397693" cy="138499"/>
          </a:xfrm>
        </p:spPr>
        <p:txBody>
          <a:bodyPr/>
          <a:lstStyle/>
          <a:p>
            <a:pPr>
              <a:buSzPct val="100000"/>
              <a:buFont typeface="Arial"/>
              <a:buNone/>
            </a:pPr>
            <a:r>
              <a:rPr lang="fr-FR" dirty="0" err="1"/>
              <a:t>Sèmè</a:t>
            </a:r>
            <a:r>
              <a:rPr lang="fr-FR" dirty="0"/>
              <a:t> City | MEF | ADPME | Deloitte| RISE – Appui aux PME</a:t>
            </a:r>
          </a:p>
        </p:txBody>
      </p:sp>
      <p:cxnSp>
        <p:nvCxnSpPr>
          <p:cNvPr id="32" name="Straight Connector 31">
            <a:extLst>
              <a:ext uri="{FF2B5EF4-FFF2-40B4-BE49-F238E27FC236}">
                <a16:creationId xmlns:a16="http://schemas.microsoft.com/office/drawing/2014/main" id="{3B4A6111-4DF8-D0D1-4154-C0DE3BF67769}"/>
              </a:ext>
            </a:extLst>
          </p:cNvPr>
          <p:cNvCxnSpPr>
            <a:cxnSpLocks/>
          </p:cNvCxnSpPr>
          <p:nvPr>
            <p:custDataLst>
              <p:tags r:id="rId1"/>
            </p:custDataLst>
          </p:nvPr>
        </p:nvCxnSpPr>
        <p:spPr>
          <a:xfrm>
            <a:off x="501650" y="7012593"/>
            <a:ext cx="11188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EF620A7C-293B-4B4C-03F4-96746EE10932}"/>
              </a:ext>
            </a:extLst>
          </p:cNvPr>
          <p:cNvSpPr/>
          <p:nvPr>
            <p:custDataLst>
              <p:tags r:id="rId2"/>
            </p:custDataLst>
          </p:nvPr>
        </p:nvSpPr>
        <p:spPr bwMode="gray">
          <a:xfrm>
            <a:off x="501650" y="1304757"/>
            <a:ext cx="5844065" cy="358747"/>
          </a:xfrm>
          <a:prstGeom prst="rect">
            <a:avLst/>
          </a:prstGeom>
          <a:solidFill>
            <a:srgbClr val="004C99"/>
          </a:solidFill>
          <a:ln w="3175" algn="ctr">
            <a:noFill/>
            <a:miter lim="800000"/>
            <a:headEnd/>
            <a:tailEnd/>
          </a:ln>
        </p:spPr>
        <p:txBody>
          <a:bodyPr wrap="square" lIns="36000" tIns="72000" rIns="36000" bIns="72000" rtlCol="0" anchor="ctr"/>
          <a:lstStyle/>
          <a:p>
            <a:pPr algn="ctr">
              <a:lnSpc>
                <a:spcPct val="106000"/>
              </a:lnSpc>
              <a:spcBef>
                <a:spcPts val="600"/>
              </a:spcBef>
              <a:buSzPct val="65000"/>
            </a:pPr>
            <a:r>
              <a:rPr lang="fr-FR" sz="1200" b="1" dirty="0">
                <a:solidFill>
                  <a:schemeClr val="bg1"/>
                </a:solidFill>
              </a:rPr>
              <a:t>Présentation de l’entreprise</a:t>
            </a:r>
            <a:endParaRPr lang="fr-FR" sz="1200" dirty="0">
              <a:solidFill>
                <a:schemeClr val="bg1"/>
              </a:solidFill>
            </a:endParaRPr>
          </a:p>
        </p:txBody>
      </p:sp>
      <p:sp>
        <p:nvSpPr>
          <p:cNvPr id="2" name="Rectangle 1">
            <a:extLst>
              <a:ext uri="{FF2B5EF4-FFF2-40B4-BE49-F238E27FC236}">
                <a16:creationId xmlns:a16="http://schemas.microsoft.com/office/drawing/2014/main" id="{AADAF31E-99A5-F47D-49AC-24CB992D70D5}"/>
              </a:ext>
            </a:extLst>
          </p:cNvPr>
          <p:cNvSpPr/>
          <p:nvPr>
            <p:custDataLst>
              <p:tags r:id="rId3"/>
            </p:custDataLst>
          </p:nvPr>
        </p:nvSpPr>
        <p:spPr bwMode="gray">
          <a:xfrm>
            <a:off x="6983551" y="1302877"/>
            <a:ext cx="5844065" cy="358747"/>
          </a:xfrm>
          <a:prstGeom prst="rect">
            <a:avLst/>
          </a:prstGeom>
          <a:solidFill>
            <a:srgbClr val="004C99"/>
          </a:solidFill>
          <a:ln w="3175" algn="ctr">
            <a:noFill/>
            <a:miter lim="800000"/>
            <a:headEnd/>
            <a:tailEnd/>
          </a:ln>
        </p:spPr>
        <p:txBody>
          <a:bodyPr wrap="square" lIns="36000" tIns="72000" rIns="36000" bIns="72000" rtlCol="0" anchor="ctr"/>
          <a:lstStyle/>
          <a:p>
            <a:pPr algn="ctr">
              <a:lnSpc>
                <a:spcPct val="106000"/>
              </a:lnSpc>
              <a:spcBef>
                <a:spcPts val="600"/>
              </a:spcBef>
              <a:buSzPct val="65000"/>
            </a:pPr>
            <a:r>
              <a:rPr lang="fr-FR" sz="1200" b="1" dirty="0">
                <a:solidFill>
                  <a:schemeClr val="bg1"/>
                </a:solidFill>
              </a:rPr>
              <a:t>Présentation de l’équipe</a:t>
            </a:r>
            <a:endParaRPr lang="fr-FR" sz="1200" dirty="0">
              <a:solidFill>
                <a:schemeClr val="bg1"/>
              </a:solidFill>
            </a:endParaRPr>
          </a:p>
        </p:txBody>
      </p:sp>
      <p:sp>
        <p:nvSpPr>
          <p:cNvPr id="6" name="Rectangle 5">
            <a:extLst>
              <a:ext uri="{FF2B5EF4-FFF2-40B4-BE49-F238E27FC236}">
                <a16:creationId xmlns:a16="http://schemas.microsoft.com/office/drawing/2014/main" id="{185D08F5-2BAB-EC00-56F0-8FF16D990B28}"/>
              </a:ext>
            </a:extLst>
          </p:cNvPr>
          <p:cNvSpPr/>
          <p:nvPr>
            <p:custDataLst>
              <p:tags r:id="rId4"/>
            </p:custDataLst>
          </p:nvPr>
        </p:nvSpPr>
        <p:spPr bwMode="gray">
          <a:xfrm>
            <a:off x="501650" y="1661624"/>
            <a:ext cx="5844065" cy="1538338"/>
          </a:xfrm>
          <a:prstGeom prst="rect">
            <a:avLst/>
          </a:prstGeom>
          <a:noFill/>
          <a:ln w="19050" algn="ctr">
            <a:noFill/>
            <a:miter lim="800000"/>
            <a:headEnd/>
            <a:tailEnd/>
          </a:ln>
        </p:spPr>
        <p:txBody>
          <a:bodyPr wrap="square" lIns="88900" tIns="0" rIns="88900" bIns="0" rtlCol="0" anchor="t"/>
          <a:lstStyle/>
          <a:p>
            <a:pPr>
              <a:lnSpc>
                <a:spcPct val="106000"/>
              </a:lnSpc>
              <a:buFont typeface="Wingdings 2" pitchFamily="18" charset="2"/>
              <a:buNone/>
            </a:pPr>
            <a:r>
              <a:rPr lang="fr-FR" sz="1200" b="1" dirty="0">
                <a:solidFill>
                  <a:srgbClr val="004C99"/>
                </a:solidFill>
              </a:rPr>
              <a:t>Informations générales sur l’entreprise </a:t>
            </a:r>
          </a:p>
          <a:p>
            <a:pPr marL="171450" indent="-171450">
              <a:lnSpc>
                <a:spcPct val="106000"/>
              </a:lnSpc>
              <a:buFont typeface="Arial" panose="020B0604020202020204" pitchFamily="34" charset="0"/>
              <a:buChar char="•"/>
            </a:pPr>
            <a:r>
              <a:rPr lang="fr-FR" sz="1200" i="1" dirty="0"/>
              <a:t>La forme juridique : Ets, Sarl, SAS, SA</a:t>
            </a:r>
          </a:p>
          <a:p>
            <a:pPr marL="171450" indent="-171450">
              <a:lnSpc>
                <a:spcPct val="106000"/>
              </a:lnSpc>
              <a:buFont typeface="Arial" panose="020B0604020202020204" pitchFamily="34" charset="0"/>
              <a:buChar char="•"/>
            </a:pPr>
            <a:r>
              <a:rPr lang="fr-FR" sz="1200" i="1" dirty="0"/>
              <a:t>Capital : montant en FCFA</a:t>
            </a:r>
          </a:p>
          <a:p>
            <a:pPr marL="171450" indent="-171450">
              <a:lnSpc>
                <a:spcPct val="106000"/>
              </a:lnSpc>
              <a:buFont typeface="Arial" panose="020B0604020202020204" pitchFamily="34" charset="0"/>
              <a:buChar char="•"/>
            </a:pPr>
            <a:r>
              <a:rPr lang="fr-FR" sz="1200" i="1" dirty="0"/>
              <a:t>Le Siège social : adresse juridique de l’entreprise</a:t>
            </a:r>
          </a:p>
          <a:p>
            <a:pPr marL="171450" indent="-171450">
              <a:lnSpc>
                <a:spcPct val="106000"/>
              </a:lnSpc>
              <a:buFont typeface="Arial" panose="020B0604020202020204" pitchFamily="34" charset="0"/>
              <a:buChar char="•"/>
            </a:pPr>
            <a:r>
              <a:rPr lang="fr-FR" sz="1200" i="1" dirty="0"/>
              <a:t>Année de création ou de démarrage effectif des activités : Mois/Année</a:t>
            </a:r>
          </a:p>
          <a:p>
            <a:pPr marL="171450" indent="-171450">
              <a:lnSpc>
                <a:spcPct val="106000"/>
              </a:lnSpc>
              <a:buFont typeface="Arial" panose="020B0604020202020204" pitchFamily="34" charset="0"/>
              <a:buChar char="•"/>
            </a:pPr>
            <a:r>
              <a:rPr lang="fr-FR" sz="1200" i="1" dirty="0"/>
              <a:t>Secteur d’activité principal  (Agro-industrie/Logistique, etc… ): </a:t>
            </a:r>
          </a:p>
          <a:p>
            <a:pPr marL="171450" indent="-171450">
              <a:lnSpc>
                <a:spcPct val="106000"/>
              </a:lnSpc>
              <a:buFont typeface="Arial" panose="020B0604020202020204" pitchFamily="34" charset="0"/>
              <a:buChar char="•"/>
            </a:pPr>
            <a:r>
              <a:rPr lang="fr-FR" sz="1200" i="1" dirty="0"/>
              <a:t>Secteur d’activité secondaire (Agro-industrie/Logistique, etc… ): </a:t>
            </a:r>
          </a:p>
          <a:p>
            <a:pPr marL="171450" indent="-171450">
              <a:lnSpc>
                <a:spcPct val="106000"/>
              </a:lnSpc>
              <a:buFont typeface="Arial" panose="020B0604020202020204" pitchFamily="34" charset="0"/>
              <a:buChar char="•"/>
            </a:pPr>
            <a:r>
              <a:rPr lang="fr-FR" sz="1200" i="1" dirty="0"/>
              <a:t>La couverture géographique de l’entreprise et ses activités : lieu d’implantation de l’entreprise et différentes zones couvertes</a:t>
            </a:r>
          </a:p>
        </p:txBody>
      </p:sp>
      <p:sp>
        <p:nvSpPr>
          <p:cNvPr id="7" name="Rectangle 6">
            <a:extLst>
              <a:ext uri="{FF2B5EF4-FFF2-40B4-BE49-F238E27FC236}">
                <a16:creationId xmlns:a16="http://schemas.microsoft.com/office/drawing/2014/main" id="{C5C11968-5F7B-F5B3-84B2-71E750799680}"/>
              </a:ext>
            </a:extLst>
          </p:cNvPr>
          <p:cNvSpPr/>
          <p:nvPr>
            <p:custDataLst>
              <p:tags r:id="rId5"/>
            </p:custDataLst>
          </p:nvPr>
        </p:nvSpPr>
        <p:spPr bwMode="gray">
          <a:xfrm>
            <a:off x="515412" y="3559232"/>
            <a:ext cx="5844065" cy="1346278"/>
          </a:xfrm>
          <a:prstGeom prst="rect">
            <a:avLst/>
          </a:prstGeom>
          <a:noFill/>
          <a:ln w="19050" algn="ctr">
            <a:noFill/>
            <a:miter lim="800000"/>
            <a:headEnd/>
            <a:tailEnd/>
          </a:ln>
        </p:spPr>
        <p:txBody>
          <a:bodyPr wrap="square" lIns="88900" tIns="0" rIns="88900" bIns="0" rtlCol="0" anchor="t"/>
          <a:lstStyle/>
          <a:p>
            <a:pPr>
              <a:lnSpc>
                <a:spcPct val="106000"/>
              </a:lnSpc>
              <a:buFont typeface="Wingdings 2" pitchFamily="18" charset="2"/>
              <a:buNone/>
            </a:pPr>
            <a:r>
              <a:rPr lang="fr-FR" sz="1200" b="1" dirty="0">
                <a:solidFill>
                  <a:srgbClr val="004C99"/>
                </a:solidFill>
              </a:rPr>
              <a:t>Historique de l’entreprise</a:t>
            </a:r>
          </a:p>
          <a:p>
            <a:pPr marL="171450" indent="-171450">
              <a:lnSpc>
                <a:spcPct val="106000"/>
              </a:lnSpc>
              <a:buFont typeface="Arial" panose="020B0604020202020204" pitchFamily="34" charset="0"/>
              <a:buChar char="•"/>
            </a:pPr>
            <a:r>
              <a:rPr lang="fr-FR" sz="1200" i="1" dirty="0"/>
              <a:t>Evolution du nombre d’employés sur les 2 à 3 dernières années</a:t>
            </a:r>
          </a:p>
          <a:p>
            <a:pPr marL="171450" indent="-171450">
              <a:lnSpc>
                <a:spcPct val="106000"/>
              </a:lnSpc>
              <a:buFont typeface="Arial" panose="020B0604020202020204" pitchFamily="34" charset="0"/>
              <a:buChar char="•"/>
            </a:pPr>
            <a:r>
              <a:rPr lang="fr-FR" sz="1200" i="1" dirty="0"/>
              <a:t>Evènements clés / Réussites notables </a:t>
            </a:r>
          </a:p>
        </p:txBody>
      </p:sp>
      <p:sp>
        <p:nvSpPr>
          <p:cNvPr id="8" name="Rectangle 7">
            <a:extLst>
              <a:ext uri="{FF2B5EF4-FFF2-40B4-BE49-F238E27FC236}">
                <a16:creationId xmlns:a16="http://schemas.microsoft.com/office/drawing/2014/main" id="{31E6FE3B-B636-05C1-73B8-7D4E24A9F9CA}"/>
              </a:ext>
            </a:extLst>
          </p:cNvPr>
          <p:cNvSpPr/>
          <p:nvPr>
            <p:custDataLst>
              <p:tags r:id="rId6"/>
            </p:custDataLst>
          </p:nvPr>
        </p:nvSpPr>
        <p:spPr bwMode="gray">
          <a:xfrm>
            <a:off x="6983552" y="1912500"/>
            <a:ext cx="5844065" cy="943052"/>
          </a:xfrm>
          <a:prstGeom prst="rect">
            <a:avLst/>
          </a:prstGeom>
          <a:noFill/>
          <a:ln w="19050" algn="ctr">
            <a:noFill/>
            <a:miter lim="800000"/>
            <a:headEnd/>
            <a:tailEnd/>
          </a:ln>
        </p:spPr>
        <p:txBody>
          <a:bodyPr wrap="square" lIns="88900" tIns="0" rIns="88900" bIns="0" rtlCol="0" anchor="t"/>
          <a:lstStyle/>
          <a:p>
            <a:pPr>
              <a:lnSpc>
                <a:spcPct val="106000"/>
              </a:lnSpc>
              <a:buFont typeface="Wingdings 2" pitchFamily="18" charset="2"/>
              <a:buNone/>
            </a:pPr>
            <a:r>
              <a:rPr lang="fr-FR" sz="1200" b="1" dirty="0">
                <a:solidFill>
                  <a:srgbClr val="004C99"/>
                </a:solidFill>
              </a:rPr>
              <a:t>Présentation de l’équipe </a:t>
            </a:r>
          </a:p>
          <a:p>
            <a:pPr marL="171450" indent="-171450">
              <a:lnSpc>
                <a:spcPct val="106000"/>
              </a:lnSpc>
              <a:buFont typeface="Arial" panose="020B0604020202020204" pitchFamily="34" charset="0"/>
              <a:buChar char="•"/>
            </a:pPr>
            <a:r>
              <a:rPr lang="fr-FR" sz="1200" i="1" dirty="0"/>
              <a:t>Personne clé 1 : Nom et prénom, poste et nombre d’années d’expérience</a:t>
            </a:r>
          </a:p>
          <a:p>
            <a:pPr marL="171450" indent="-171450">
              <a:lnSpc>
                <a:spcPct val="106000"/>
              </a:lnSpc>
              <a:buFont typeface="Arial" panose="020B0604020202020204" pitchFamily="34" charset="0"/>
              <a:buChar char="•"/>
            </a:pPr>
            <a:r>
              <a:rPr lang="fr-FR" sz="1200" i="1" dirty="0"/>
              <a:t>Personne clé 2 : Nom et prénom, poste et nombre d’années d’expérience</a:t>
            </a:r>
          </a:p>
          <a:p>
            <a:pPr marL="171450" indent="-171450">
              <a:lnSpc>
                <a:spcPct val="106000"/>
              </a:lnSpc>
              <a:buFont typeface="Arial" panose="020B0604020202020204" pitchFamily="34" charset="0"/>
              <a:buChar char="•"/>
            </a:pPr>
            <a:endParaRPr lang="fr-FR" sz="1200" i="1" dirty="0"/>
          </a:p>
        </p:txBody>
      </p:sp>
      <p:sp>
        <p:nvSpPr>
          <p:cNvPr id="10" name="Rectangle 9">
            <a:extLst>
              <a:ext uri="{FF2B5EF4-FFF2-40B4-BE49-F238E27FC236}">
                <a16:creationId xmlns:a16="http://schemas.microsoft.com/office/drawing/2014/main" id="{100A289C-981A-A569-D1AD-20E204B3B6B0}"/>
              </a:ext>
            </a:extLst>
          </p:cNvPr>
          <p:cNvSpPr/>
          <p:nvPr>
            <p:custDataLst>
              <p:tags r:id="rId7"/>
            </p:custDataLst>
          </p:nvPr>
        </p:nvSpPr>
        <p:spPr bwMode="gray">
          <a:xfrm>
            <a:off x="6983551" y="3106698"/>
            <a:ext cx="5844065" cy="1346278"/>
          </a:xfrm>
          <a:prstGeom prst="rect">
            <a:avLst/>
          </a:prstGeom>
          <a:noFill/>
          <a:ln w="19050" algn="ctr">
            <a:noFill/>
            <a:miter lim="800000"/>
            <a:headEnd/>
            <a:tailEnd/>
          </a:ln>
        </p:spPr>
        <p:txBody>
          <a:bodyPr wrap="square" lIns="88900" tIns="0" rIns="88900" bIns="0" rtlCol="0" anchor="t"/>
          <a:lstStyle/>
          <a:p>
            <a:pPr>
              <a:lnSpc>
                <a:spcPct val="106000"/>
              </a:lnSpc>
              <a:buFont typeface="Wingdings 2" pitchFamily="18" charset="2"/>
              <a:buNone/>
            </a:pPr>
            <a:r>
              <a:rPr lang="fr-FR" sz="1200" b="1" dirty="0">
                <a:solidFill>
                  <a:srgbClr val="004C99"/>
                </a:solidFill>
              </a:rPr>
              <a:t>Présentation de l’actionnariat </a:t>
            </a:r>
          </a:p>
          <a:p>
            <a:pPr marL="171450" indent="-171450">
              <a:lnSpc>
                <a:spcPct val="106000"/>
              </a:lnSpc>
              <a:buFont typeface="Arial" panose="020B0604020202020204" pitchFamily="34" charset="0"/>
              <a:buChar char="•"/>
            </a:pPr>
            <a:r>
              <a:rPr lang="fr-FR" sz="1200" i="1" dirty="0"/>
              <a:t>Actionnaire 1 : Nom et prénom, % des parts sociales</a:t>
            </a:r>
          </a:p>
          <a:p>
            <a:pPr marL="171450" indent="-171450">
              <a:lnSpc>
                <a:spcPct val="106000"/>
              </a:lnSpc>
              <a:buFont typeface="Arial" panose="020B0604020202020204" pitchFamily="34" charset="0"/>
              <a:buChar char="•"/>
            </a:pPr>
            <a:r>
              <a:rPr lang="fr-FR" sz="1200" i="1" dirty="0"/>
              <a:t>Actionnaire 2 : Nom et prénom, % des parts sociales</a:t>
            </a:r>
          </a:p>
          <a:p>
            <a:pPr marL="171450" indent="-171450">
              <a:lnSpc>
                <a:spcPct val="106000"/>
              </a:lnSpc>
              <a:buFont typeface="Arial" panose="020B0604020202020204" pitchFamily="34" charset="0"/>
              <a:buChar char="•"/>
            </a:pPr>
            <a:r>
              <a:rPr lang="fr-FR" sz="1200" i="1" dirty="0"/>
              <a:t>Actionnaire X : Nom et prénom, % des parts sociales</a:t>
            </a:r>
          </a:p>
          <a:p>
            <a:pPr marL="171450" indent="-171450">
              <a:lnSpc>
                <a:spcPct val="106000"/>
              </a:lnSpc>
              <a:buFont typeface="Arial" panose="020B0604020202020204" pitchFamily="34" charset="0"/>
              <a:buChar char="•"/>
            </a:pPr>
            <a:r>
              <a:rPr lang="fr-FR" sz="1200" i="1" dirty="0"/>
              <a:t>…..</a:t>
            </a:r>
          </a:p>
          <a:p>
            <a:pPr marL="171450" indent="-171450">
              <a:lnSpc>
                <a:spcPct val="106000"/>
              </a:lnSpc>
              <a:buFont typeface="Arial" panose="020B0604020202020204" pitchFamily="34" charset="0"/>
              <a:buChar char="•"/>
            </a:pPr>
            <a:endParaRPr lang="fr-FR" sz="1200" i="1" dirty="0"/>
          </a:p>
          <a:p>
            <a:pPr marL="171450" indent="-171450">
              <a:lnSpc>
                <a:spcPct val="106000"/>
              </a:lnSpc>
              <a:buFont typeface="Arial" panose="020B0604020202020204" pitchFamily="34" charset="0"/>
              <a:buChar char="•"/>
            </a:pPr>
            <a:endParaRPr lang="fr-FR" sz="1200" i="1" dirty="0"/>
          </a:p>
        </p:txBody>
      </p:sp>
      <p:cxnSp>
        <p:nvCxnSpPr>
          <p:cNvPr id="11" name="Straight Connector 10">
            <a:extLst>
              <a:ext uri="{FF2B5EF4-FFF2-40B4-BE49-F238E27FC236}">
                <a16:creationId xmlns:a16="http://schemas.microsoft.com/office/drawing/2014/main" id="{6A3EDDBB-9908-1F2F-4014-3CC8FDC41F33}"/>
              </a:ext>
            </a:extLst>
          </p:cNvPr>
          <p:cNvCxnSpPr>
            <a:cxnSpLocks/>
          </p:cNvCxnSpPr>
          <p:nvPr>
            <p:custDataLst>
              <p:tags r:id="rId8"/>
            </p:custDataLst>
          </p:nvPr>
        </p:nvCxnSpPr>
        <p:spPr>
          <a:xfrm flipV="1">
            <a:off x="6613088" y="1853684"/>
            <a:ext cx="0" cy="506034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Table 58">
            <a:extLst>
              <a:ext uri="{FF2B5EF4-FFF2-40B4-BE49-F238E27FC236}">
                <a16:creationId xmlns:a16="http://schemas.microsoft.com/office/drawing/2014/main" id="{3C9BB662-67BE-172B-6537-ABD112CF0BA9}"/>
              </a:ext>
            </a:extLst>
          </p:cNvPr>
          <p:cNvGraphicFramePr>
            <a:graphicFrameLocks noGrp="1"/>
          </p:cNvGraphicFramePr>
          <p:nvPr>
            <p:extLst>
              <p:ext uri="{D42A27DB-BD31-4B8C-83A1-F6EECF244321}">
                <p14:modId xmlns:p14="http://schemas.microsoft.com/office/powerpoint/2010/main" val="1903516849"/>
              </p:ext>
            </p:extLst>
          </p:nvPr>
        </p:nvGraphicFramePr>
        <p:xfrm>
          <a:off x="552989" y="4719236"/>
          <a:ext cx="5689632" cy="980996"/>
        </p:xfrm>
        <a:graphic>
          <a:graphicData uri="http://schemas.openxmlformats.org/drawingml/2006/table">
            <a:tbl>
              <a:tblPr firstRow="1" bandRow="1">
                <a:tableStyleId>{74C1A8A3-306A-4EB7-A6B1-4F7E0EB9C5D6}</a:tableStyleId>
              </a:tblPr>
              <a:tblGrid>
                <a:gridCol w="1836942">
                  <a:extLst>
                    <a:ext uri="{9D8B030D-6E8A-4147-A177-3AD203B41FA5}">
                      <a16:colId xmlns:a16="http://schemas.microsoft.com/office/drawing/2014/main" val="4072471460"/>
                    </a:ext>
                  </a:extLst>
                </a:gridCol>
                <a:gridCol w="1284230">
                  <a:extLst>
                    <a:ext uri="{9D8B030D-6E8A-4147-A177-3AD203B41FA5}">
                      <a16:colId xmlns:a16="http://schemas.microsoft.com/office/drawing/2014/main" val="562547991"/>
                    </a:ext>
                  </a:extLst>
                </a:gridCol>
                <a:gridCol w="1284230">
                  <a:extLst>
                    <a:ext uri="{9D8B030D-6E8A-4147-A177-3AD203B41FA5}">
                      <a16:colId xmlns:a16="http://schemas.microsoft.com/office/drawing/2014/main" val="1268625365"/>
                    </a:ext>
                  </a:extLst>
                </a:gridCol>
                <a:gridCol w="1284230">
                  <a:extLst>
                    <a:ext uri="{9D8B030D-6E8A-4147-A177-3AD203B41FA5}">
                      <a16:colId xmlns:a16="http://schemas.microsoft.com/office/drawing/2014/main" val="1762114647"/>
                    </a:ext>
                  </a:extLst>
                </a:gridCol>
              </a:tblGrid>
              <a:tr h="175094">
                <a:tc>
                  <a:txBody>
                    <a:bodyPr/>
                    <a:lstStyle/>
                    <a:p>
                      <a:r>
                        <a:rPr lang="fr-FR" sz="1000" dirty="0"/>
                        <a:t>Libellé (en FCFA)</a:t>
                      </a:r>
                    </a:p>
                  </a:txBody>
                  <a:tcPr>
                    <a:lnR w="12700" cap="flat" cmpd="sng" algn="ctr">
                      <a:solidFill>
                        <a:schemeClr val="tx1"/>
                      </a:solidFill>
                      <a:prstDash val="solid"/>
                      <a:round/>
                      <a:headEnd type="none" w="med" len="med"/>
                      <a:tailEnd type="none" w="med" len="med"/>
                    </a:lnR>
                    <a:solidFill>
                      <a:srgbClr val="004C99"/>
                    </a:solidFill>
                  </a:tcPr>
                </a:tc>
                <a:tc>
                  <a:txBody>
                    <a:bodyPr/>
                    <a:lstStyle/>
                    <a:p>
                      <a:r>
                        <a:rPr lang="fr-FR" sz="1000" dirty="0"/>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4C99"/>
                    </a:solidFill>
                  </a:tcPr>
                </a:tc>
                <a:tc>
                  <a:txBody>
                    <a:bodyPr/>
                    <a:lstStyle/>
                    <a:p>
                      <a:r>
                        <a:rPr lang="fr-FR" sz="1000" dirty="0"/>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4C99"/>
                    </a:solidFill>
                  </a:tcPr>
                </a:tc>
                <a:tc>
                  <a:txBody>
                    <a:bodyPr/>
                    <a:lstStyle/>
                    <a:p>
                      <a:r>
                        <a:rPr lang="fr-FR" sz="1000" dirty="0"/>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4C99"/>
                    </a:solidFill>
                  </a:tcPr>
                </a:tc>
                <a:extLst>
                  <a:ext uri="{0D108BD9-81ED-4DB2-BD59-A6C34878D82A}">
                    <a16:rowId xmlns:a16="http://schemas.microsoft.com/office/drawing/2014/main" val="497059124"/>
                  </a:ext>
                </a:extLst>
              </a:tr>
              <a:tr h="249476">
                <a:tc>
                  <a:txBody>
                    <a:bodyPr/>
                    <a:lstStyle/>
                    <a:p>
                      <a:r>
                        <a:rPr lang="fr-FR" sz="1000" b="1" dirty="0"/>
                        <a:t>Chiffre d’affaires</a:t>
                      </a:r>
                    </a:p>
                  </a:txBody>
                  <a:tcPr>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00132213"/>
                  </a:ext>
                </a:extLst>
              </a:tr>
              <a:tr h="175094">
                <a:tc>
                  <a:txBody>
                    <a:bodyPr/>
                    <a:lstStyle/>
                    <a:p>
                      <a:r>
                        <a:rPr lang="fr-FR" sz="1000" b="1" dirty="0"/>
                        <a:t>Nombre d’employés</a:t>
                      </a:r>
                    </a:p>
                  </a:txBody>
                  <a:tcPr>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16523784"/>
                  </a:ext>
                </a:extLst>
              </a:tr>
              <a:tr h="175094">
                <a:tc>
                  <a:txBody>
                    <a:bodyPr/>
                    <a:lstStyle/>
                    <a:p>
                      <a:r>
                        <a:rPr lang="fr-FR" sz="1000" b="1" dirty="0"/>
                        <a:t>Résultat net</a:t>
                      </a:r>
                    </a:p>
                  </a:txBody>
                  <a:tcPr>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78293901"/>
                  </a:ext>
                </a:extLst>
              </a:tr>
            </a:tbl>
          </a:graphicData>
        </a:graphic>
      </p:graphicFrame>
    </p:spTree>
    <p:extLst>
      <p:ext uri="{BB962C8B-B14F-4D97-AF65-F5344CB8AC3E}">
        <p14:creationId xmlns:p14="http://schemas.microsoft.com/office/powerpoint/2010/main" val="3705485342"/>
      </p:ext>
    </p:extLst>
  </p:cSld>
  <p:clrMapOvr>
    <a:masterClrMapping/>
  </p:clrMapOvr>
  <p:transition>
    <p:fade/>
  </p:transition>
  <p:extLst>
    <p:ext uri="{6950BFC3-D8DA-4A85-94F7-54DA5524770B}">
      <p188:commentRel xmlns:p188="http://schemas.microsoft.com/office/powerpoint/2018/8/main" r:id="rId10"/>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2D7A6D-1DD5-4AC3-BA36-F8D01FE7DBD9}"/>
              </a:ext>
            </a:extLst>
          </p:cNvPr>
          <p:cNvSpPr>
            <a:spLocks noGrp="1"/>
          </p:cNvSpPr>
          <p:nvPr>
            <p:ph type="ftr" sz="quarter" idx="3"/>
          </p:nvPr>
        </p:nvSpPr>
        <p:spPr/>
        <p:txBody>
          <a:bodyPr/>
          <a:lstStyle/>
          <a:p>
            <a:pPr>
              <a:spcBef>
                <a:spcPts val="774"/>
              </a:spcBef>
              <a:buSzPct val="100000"/>
            </a:pPr>
            <a:r>
              <a:rPr lang="pt-BR"/>
              <a:t>© 2023 Confidential Document</a:t>
            </a:r>
            <a:endParaRPr lang="pt-BR" dirty="0"/>
          </a:p>
        </p:txBody>
      </p:sp>
      <p:sp>
        <p:nvSpPr>
          <p:cNvPr id="5" name="Title 2">
            <a:extLst>
              <a:ext uri="{FF2B5EF4-FFF2-40B4-BE49-F238E27FC236}">
                <a16:creationId xmlns:a16="http://schemas.microsoft.com/office/drawing/2014/main" id="{E51C2368-10AB-4B49-9075-3ED6F755DD18}"/>
              </a:ext>
            </a:extLst>
          </p:cNvPr>
          <p:cNvSpPr>
            <a:spLocks noGrp="1"/>
          </p:cNvSpPr>
          <p:nvPr>
            <p:ph type="title"/>
          </p:nvPr>
        </p:nvSpPr>
        <p:spPr>
          <a:xfrm>
            <a:off x="501652" y="317582"/>
            <a:ext cx="11162349" cy="430887"/>
          </a:xfrm>
        </p:spPr>
        <p:txBody>
          <a:bodyPr/>
          <a:lstStyle/>
          <a:p>
            <a:r>
              <a:rPr lang="fr-FR" sz="2800" b="1" dirty="0">
                <a:solidFill>
                  <a:srgbClr val="004C99"/>
                </a:solidFill>
              </a:rPr>
              <a:t>Etude de marché</a:t>
            </a:r>
          </a:p>
        </p:txBody>
      </p:sp>
      <p:sp>
        <p:nvSpPr>
          <p:cNvPr id="3" name="Slide Number Placeholder 2">
            <a:extLst>
              <a:ext uri="{FF2B5EF4-FFF2-40B4-BE49-F238E27FC236}">
                <a16:creationId xmlns:a16="http://schemas.microsoft.com/office/drawing/2014/main" id="{BECBC85E-6683-4A87-8F75-BDAB46EA8B6A}"/>
              </a:ext>
            </a:extLst>
          </p:cNvPr>
          <p:cNvSpPr>
            <a:spLocks noGrp="1"/>
          </p:cNvSpPr>
          <p:nvPr>
            <p:ph type="sldNum" sz="quarter" idx="4"/>
          </p:nvPr>
        </p:nvSpPr>
        <p:spPr/>
        <p:txBody>
          <a:bodyPr/>
          <a:lstStyle/>
          <a:p>
            <a:pPr>
              <a:spcBef>
                <a:spcPts val="774"/>
              </a:spcBef>
              <a:buSzPct val="100000"/>
            </a:pPr>
            <a:fld id="{8CEAD05E-2714-4B34-B50B-B68BE1D7F5D9}" type="slidenum">
              <a:rPr lang="fr-FR" smtClean="0"/>
              <a:pPr>
                <a:spcBef>
                  <a:spcPts val="774"/>
                </a:spcBef>
                <a:buSzPct val="100000"/>
              </a:pPr>
              <a:t>4</a:t>
            </a:fld>
            <a:endParaRPr lang="fr-FR" dirty="0"/>
          </a:p>
        </p:txBody>
      </p:sp>
      <p:sp>
        <p:nvSpPr>
          <p:cNvPr id="9" name="Date Placeholder 1">
            <a:extLst>
              <a:ext uri="{FF2B5EF4-FFF2-40B4-BE49-F238E27FC236}">
                <a16:creationId xmlns:a16="http://schemas.microsoft.com/office/drawing/2014/main" id="{4E1C5029-3098-B87B-1F33-C6F8F3FE156B}"/>
              </a:ext>
            </a:extLst>
          </p:cNvPr>
          <p:cNvSpPr>
            <a:spLocks noGrp="1"/>
          </p:cNvSpPr>
          <p:nvPr>
            <p:ph type="dt" sz="half" idx="2"/>
          </p:nvPr>
        </p:nvSpPr>
        <p:spPr>
          <a:xfrm>
            <a:off x="6983551" y="7140779"/>
            <a:ext cx="5397693" cy="138499"/>
          </a:xfrm>
        </p:spPr>
        <p:txBody>
          <a:bodyPr/>
          <a:lstStyle/>
          <a:p>
            <a:pPr>
              <a:buSzPct val="100000"/>
              <a:buFont typeface="Arial"/>
              <a:buNone/>
            </a:pPr>
            <a:r>
              <a:rPr lang="fr-FR" dirty="0" err="1"/>
              <a:t>Sèmè</a:t>
            </a:r>
            <a:r>
              <a:rPr lang="fr-FR" dirty="0"/>
              <a:t> City | MEF | ADPME | Deloitte| RISE – Appui aux PME</a:t>
            </a:r>
          </a:p>
        </p:txBody>
      </p:sp>
      <p:sp>
        <p:nvSpPr>
          <p:cNvPr id="7" name="TextBox 6">
            <a:extLst>
              <a:ext uri="{FF2B5EF4-FFF2-40B4-BE49-F238E27FC236}">
                <a16:creationId xmlns:a16="http://schemas.microsoft.com/office/drawing/2014/main" id="{DD7907AB-9712-D5FE-BA5C-3A50AEA3F728}"/>
              </a:ext>
            </a:extLst>
          </p:cNvPr>
          <p:cNvSpPr txBox="1"/>
          <p:nvPr/>
        </p:nvSpPr>
        <p:spPr>
          <a:xfrm>
            <a:off x="1742057" y="1574989"/>
            <a:ext cx="11132579" cy="621837"/>
          </a:xfrm>
          <a:prstGeom prst="rect">
            <a:avLst/>
          </a:prstGeom>
          <a:solidFill>
            <a:srgbClr val="E7E6E6"/>
          </a:solidFill>
        </p:spPr>
        <p:txBody>
          <a:bodyPr wrap="square">
            <a:spAutoFit/>
          </a:bodyPr>
          <a:lstStyle/>
          <a:p>
            <a:pPr marL="0" marR="0" lvl="0" indent="0" algn="just" defTabSz="914400" eaLnBrk="1" fontAlgn="auto" latinLnBrk="0" hangingPunct="1">
              <a:lnSpc>
                <a:spcPct val="115000"/>
              </a:lnSpc>
              <a:spcBef>
                <a:spcPts val="0"/>
              </a:spcBef>
              <a:spcAft>
                <a:spcPts val="1000"/>
              </a:spcAft>
              <a:buClrTx/>
              <a:buSzTx/>
              <a:buFontTx/>
              <a:buNone/>
              <a:tabLst/>
              <a:defRPr/>
            </a:pPr>
            <a:r>
              <a:rPr lang="fr-FR" sz="1200" b="1" kern="0" dirty="0">
                <a:solidFill>
                  <a:prstClr val="black"/>
                </a:solidFill>
                <a:ea typeface="Calibri" panose="020F0502020204030204" pitchFamily="34" charset="0"/>
                <a:cs typeface="Calibri" panose="020F0502020204030204" pitchFamily="34" charset="0"/>
              </a:rPr>
              <a:t>1</a:t>
            </a:r>
            <a:r>
              <a:rPr kumimoji="0" lang="fr-FR" sz="1200" b="1" i="0" u="none" strike="noStrike" kern="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Description du produit/service </a:t>
            </a:r>
            <a:r>
              <a:rPr kumimoji="0" lang="fr-FR" sz="1200" i="1" u="none" strike="noStrike" kern="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(Présentez ici votre produit/service que </a:t>
            </a:r>
            <a:r>
              <a:rPr kumimoji="0" lang="fr-FR" sz="1200" i="1" u="none" strike="noStrike" kern="0" cap="none" spc="0" normalizeH="0" baseline="0" noProof="0" dirty="0" err="1">
                <a:ln>
                  <a:noFill/>
                </a:ln>
                <a:solidFill>
                  <a:prstClr val="black"/>
                </a:solidFill>
                <a:effectLst/>
                <a:uLnTx/>
                <a:uFillTx/>
                <a:ea typeface="Calibri" panose="020F0502020204030204" pitchFamily="34" charset="0"/>
                <a:cs typeface="Calibri" panose="020F0502020204030204" pitchFamily="34" charset="0"/>
              </a:rPr>
              <a:t>vou</a:t>
            </a:r>
            <a:r>
              <a:rPr lang="fr-FR" sz="1200" i="1" kern="0" dirty="0">
                <a:solidFill>
                  <a:prstClr val="black"/>
                </a:solidFill>
                <a:ea typeface="Calibri" panose="020F0502020204030204" pitchFamily="34" charset="0"/>
                <a:cs typeface="Calibri" panose="020F0502020204030204" pitchFamily="34" charset="0"/>
              </a:rPr>
              <a:t>s offrez, précisez ses caractéristiques et ses atouts par rapport à la concurrence)</a:t>
            </a:r>
            <a:endParaRPr kumimoji="0" lang="fr-FR" sz="1200" i="1"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342900" marR="0" lvl="0" indent="-342900" algn="just" defTabSz="914400" eaLnBrk="1" fontAlgn="auto" latinLnBrk="0" hangingPunct="1">
              <a:lnSpc>
                <a:spcPct val="107000"/>
              </a:lnSpc>
              <a:spcBef>
                <a:spcPts val="0"/>
              </a:spcBef>
              <a:spcAft>
                <a:spcPts val="800"/>
              </a:spcAft>
              <a:buClrTx/>
              <a:buSzTx/>
              <a:buFont typeface="Wingdings" panose="05000000000000000000" pitchFamily="2" charset="2"/>
              <a:buChar char=""/>
              <a:tabLst>
                <a:tab pos="228600" algn="l"/>
              </a:tabLst>
              <a:defRPr/>
            </a:pPr>
            <a:r>
              <a:rPr kumimoji="0" lang="fr-FR" sz="1200" b="0" i="1" u="none" strike="noStrike" kern="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Notre produit/service est …</a:t>
            </a:r>
            <a:endParaRPr kumimoji="0" lang="fr-FR" sz="1200" b="0" i="1"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28F3018-C0EE-56E5-4B36-7459190B5F91}"/>
              </a:ext>
            </a:extLst>
          </p:cNvPr>
          <p:cNvSpPr txBox="1"/>
          <p:nvPr/>
        </p:nvSpPr>
        <p:spPr>
          <a:xfrm>
            <a:off x="1728882" y="2514537"/>
            <a:ext cx="11132579" cy="1980000"/>
          </a:xfrm>
          <a:prstGeom prst="rect">
            <a:avLst/>
          </a:prstGeom>
          <a:solidFill>
            <a:srgbClr val="E7E6E6"/>
          </a:solidFill>
        </p:spPr>
        <p:txBody>
          <a:bodyPr wrap="square">
            <a:noAutofit/>
          </a:bodyPr>
          <a:lstStyle/>
          <a:p>
            <a:pPr marL="0" marR="0" lvl="0" indent="0" algn="just" defTabSz="914400" eaLnBrk="1" fontAlgn="auto" latinLnBrk="0" hangingPunct="1">
              <a:lnSpc>
                <a:spcPct val="115000"/>
              </a:lnSpc>
              <a:spcBef>
                <a:spcPts val="0"/>
              </a:spcBef>
              <a:spcAft>
                <a:spcPts val="1000"/>
              </a:spcAft>
              <a:buClrTx/>
              <a:buSzTx/>
              <a:buFontTx/>
              <a:buNone/>
              <a:tabLst/>
              <a:defRPr/>
            </a:pPr>
            <a:r>
              <a:rPr lang="fr-FR" sz="1200" b="1" kern="0" dirty="0">
                <a:solidFill>
                  <a:prstClr val="black"/>
                </a:solidFill>
                <a:ea typeface="Calibri" panose="020F0502020204030204" pitchFamily="34" charset="0"/>
                <a:cs typeface="Calibri" panose="020F0502020204030204" pitchFamily="34" charset="0"/>
              </a:rPr>
              <a:t>2</a:t>
            </a:r>
            <a:r>
              <a:rPr kumimoji="0" lang="fr-FR" sz="1200" b="1" i="0" u="none" strike="noStrike" kern="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a:t>
            </a:r>
            <a:r>
              <a:rPr lang="fr-FR" sz="1200" b="1" kern="0" dirty="0">
                <a:solidFill>
                  <a:prstClr val="black"/>
                </a:solidFill>
                <a:ea typeface="Calibri" panose="020F0502020204030204" pitchFamily="34" charset="0"/>
                <a:cs typeface="Calibri" panose="020F0502020204030204" pitchFamily="34" charset="0"/>
              </a:rPr>
              <a:t>Etude de la demande et de la clientèle </a:t>
            </a:r>
            <a:r>
              <a:rPr lang="fr-FR" sz="1200" i="1" kern="0" dirty="0">
                <a:solidFill>
                  <a:prstClr val="black"/>
                </a:solidFill>
                <a:ea typeface="Calibri" panose="020F0502020204030204" pitchFamily="34" charset="0"/>
                <a:cs typeface="Calibri" panose="020F0502020204030204" pitchFamily="34" charset="0"/>
              </a:rPr>
              <a:t>(Présentez ici où et à qui vous offrez votre produit/service) </a:t>
            </a:r>
            <a:endParaRPr kumimoji="0" lang="fr-FR" sz="1200" i="1"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342900" marR="0" lvl="0" indent="-342900" algn="just" defTabSz="914400" eaLnBrk="1" fontAlgn="auto" latinLnBrk="0" hangingPunct="1">
              <a:lnSpc>
                <a:spcPct val="107000"/>
              </a:lnSpc>
              <a:spcBef>
                <a:spcPts val="0"/>
              </a:spcBef>
              <a:spcAft>
                <a:spcPts val="800"/>
              </a:spcAft>
              <a:buClrTx/>
              <a:buSzTx/>
              <a:buFont typeface="Wingdings" panose="05000000000000000000" pitchFamily="2" charset="2"/>
              <a:buChar char=""/>
              <a:tabLst>
                <a:tab pos="228600" algn="l"/>
              </a:tabLst>
              <a:defRPr/>
            </a:pPr>
            <a:r>
              <a:rPr kumimoji="0" lang="fr-FR" sz="1200" b="0" i="1" u="none" strike="noStrike" kern="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Notre cible est  …</a:t>
            </a:r>
          </a:p>
        </p:txBody>
      </p:sp>
      <p:sp>
        <p:nvSpPr>
          <p:cNvPr id="10" name="Text Placeholder 15">
            <a:extLst>
              <a:ext uri="{FF2B5EF4-FFF2-40B4-BE49-F238E27FC236}">
                <a16:creationId xmlns:a16="http://schemas.microsoft.com/office/drawing/2014/main" id="{70B2E814-87F1-8D4F-2530-D98AC486B829}"/>
              </a:ext>
            </a:extLst>
          </p:cNvPr>
          <p:cNvSpPr txBox="1">
            <a:spLocks/>
          </p:cNvSpPr>
          <p:nvPr/>
        </p:nvSpPr>
        <p:spPr>
          <a:xfrm>
            <a:off x="501651" y="748469"/>
            <a:ext cx="12436472" cy="689201"/>
          </a:xfrm>
          <a:prstGeom prst="rect">
            <a:avLst/>
          </a:prstGeom>
        </p:spPr>
        <p:txBody>
          <a:bodyPr vert="horz" lIns="0" tIns="0" rIns="0" bIns="0" rtlCol="0">
            <a:noAutofit/>
          </a:bodyPr>
          <a:lstStyle>
            <a:lvl1pPr marL="0" indent="0" algn="l" defTabSz="914406" rtl="0" eaLnBrk="1" latinLnBrk="0" hangingPunct="1">
              <a:spcBef>
                <a:spcPts val="0"/>
              </a:spcBef>
              <a:spcAft>
                <a:spcPts val="1000"/>
              </a:spcAft>
              <a:buSzPct val="100000"/>
              <a:buFont typeface="Arial" panose="020B0604020202020204" pitchFamily="34" charset="0"/>
              <a:buNone/>
              <a:defRPr sz="1996" b="0" kern="1200">
                <a:solidFill>
                  <a:srgbClr val="575757"/>
                </a:solidFill>
                <a:latin typeface="+mn-lt"/>
                <a:ea typeface="+mn-ea"/>
                <a:cs typeface="Calibri Light" panose="020F0302020204030204" pitchFamily="34" charset="0"/>
              </a:defRPr>
            </a:lvl1pPr>
            <a:lvl2pPr marL="0" indent="0" algn="l" defTabSz="914406"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1" indent="-176401" algn="l" defTabSz="914406"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3" indent="-176401" algn="l" defTabSz="914406"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3" indent="-176401" algn="l" defTabSz="798518"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3" indent="-176401" algn="l" defTabSz="914406"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3" indent="-176401" algn="l" defTabSz="914406"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3" indent="-176401" algn="l" defTabSz="914406"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3" indent="-176401" algn="l" defTabSz="914406"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fr-FR" sz="2000" dirty="0"/>
              <a:t>Analyse de l’offre et de la demande</a:t>
            </a:r>
          </a:p>
        </p:txBody>
      </p:sp>
      <p:sp>
        <p:nvSpPr>
          <p:cNvPr id="2" name="TextBox 1">
            <a:extLst>
              <a:ext uri="{FF2B5EF4-FFF2-40B4-BE49-F238E27FC236}">
                <a16:creationId xmlns:a16="http://schemas.microsoft.com/office/drawing/2014/main" id="{BBEFCE49-5BB5-A7B3-AC3F-6D90A8EAE733}"/>
              </a:ext>
            </a:extLst>
          </p:cNvPr>
          <p:cNvSpPr txBox="1"/>
          <p:nvPr/>
        </p:nvSpPr>
        <p:spPr>
          <a:xfrm>
            <a:off x="1742057" y="4755245"/>
            <a:ext cx="11132579" cy="1980000"/>
          </a:xfrm>
          <a:prstGeom prst="rect">
            <a:avLst/>
          </a:prstGeom>
          <a:solidFill>
            <a:srgbClr val="E7E6E6"/>
          </a:solidFill>
        </p:spPr>
        <p:txBody>
          <a:bodyPr wrap="square">
            <a:noAutofit/>
          </a:bodyPr>
          <a:lstStyle/>
          <a:p>
            <a:pPr marL="0" marR="0" lvl="0" indent="0" algn="just" defTabSz="914400" eaLnBrk="1" fontAlgn="auto" latinLnBrk="0" hangingPunct="1">
              <a:lnSpc>
                <a:spcPct val="115000"/>
              </a:lnSpc>
              <a:spcBef>
                <a:spcPts val="0"/>
              </a:spcBef>
              <a:spcAft>
                <a:spcPts val="1000"/>
              </a:spcAft>
              <a:buClrTx/>
              <a:buSzTx/>
              <a:buFontTx/>
              <a:buNone/>
              <a:tabLst/>
              <a:defRPr/>
            </a:pPr>
            <a:r>
              <a:rPr kumimoji="0" lang="fr-FR" sz="1200" b="1" i="0" u="none" strike="noStrike" kern="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3. </a:t>
            </a:r>
            <a:r>
              <a:rPr lang="fr-FR" sz="1200" b="1" kern="0" dirty="0">
                <a:solidFill>
                  <a:prstClr val="black"/>
                </a:solidFill>
                <a:ea typeface="Calibri" panose="020F0502020204030204" pitchFamily="34" charset="0"/>
                <a:cs typeface="Calibri" panose="020F0502020204030204" pitchFamily="34" charset="0"/>
              </a:rPr>
              <a:t>Etude de l’offre et de la concurrence </a:t>
            </a:r>
            <a:r>
              <a:rPr lang="fr-FR" sz="1200" i="1" kern="0" dirty="0">
                <a:solidFill>
                  <a:prstClr val="black"/>
                </a:solidFill>
                <a:ea typeface="Calibri" panose="020F0502020204030204" pitchFamily="34" charset="0"/>
                <a:cs typeface="Calibri" panose="020F0502020204030204" pitchFamily="34" charset="0"/>
              </a:rPr>
              <a:t>(Présentez ici les produits similaires sur le marché, vos concurrents et leur avantage concurrentiel et comment vous vous démarquez de ces concurrents) </a:t>
            </a:r>
            <a:endParaRPr kumimoji="0" lang="fr-FR" sz="1200" i="1"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342900" marR="0" lvl="0" indent="-342900" algn="just" defTabSz="914400" eaLnBrk="1" fontAlgn="auto" latinLnBrk="0" hangingPunct="1">
              <a:lnSpc>
                <a:spcPct val="107000"/>
              </a:lnSpc>
              <a:spcBef>
                <a:spcPts val="0"/>
              </a:spcBef>
              <a:spcAft>
                <a:spcPts val="800"/>
              </a:spcAft>
              <a:buClrTx/>
              <a:buSzTx/>
              <a:buFont typeface="Wingdings" panose="05000000000000000000" pitchFamily="2" charset="2"/>
              <a:buChar char=""/>
              <a:tabLst>
                <a:tab pos="228600" algn="l"/>
              </a:tabLst>
              <a:defRPr/>
            </a:pPr>
            <a:r>
              <a:rPr kumimoji="0" lang="fr-FR" sz="1200" b="0" i="1" u="none" strike="noStrike" kern="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Nos concurrents sont …</a:t>
            </a:r>
          </a:p>
          <a:p>
            <a:pPr marL="342900" indent="-342900" algn="just">
              <a:lnSpc>
                <a:spcPct val="107000"/>
              </a:lnSpc>
              <a:spcAft>
                <a:spcPts val="800"/>
              </a:spcAft>
              <a:buFont typeface="Wingdings" panose="05000000000000000000" pitchFamily="2" charset="2"/>
              <a:buChar char=""/>
              <a:tabLst>
                <a:tab pos="228600" algn="l"/>
              </a:tabLst>
              <a:defRPr/>
            </a:pPr>
            <a:r>
              <a:rPr lang="fr-FR" sz="1200" i="1" kern="0" dirty="0">
                <a:solidFill>
                  <a:prstClr val="black"/>
                </a:solidFill>
                <a:ea typeface="Calibri" panose="020F0502020204030204" pitchFamily="34" charset="0"/>
                <a:cs typeface="Calibri" panose="020F0502020204030204" pitchFamily="34" charset="0"/>
              </a:rPr>
              <a:t>Les prix sur le marché se présentent comme suit …</a:t>
            </a:r>
            <a:endParaRPr kumimoji="0" lang="fr-FR" sz="1200" b="0" i="1" u="none" strike="noStrike" kern="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342900" marR="0" lvl="0" indent="-342900" algn="just" defTabSz="914400" eaLnBrk="1" fontAlgn="auto" latinLnBrk="0" hangingPunct="1">
              <a:lnSpc>
                <a:spcPct val="107000"/>
              </a:lnSpc>
              <a:spcBef>
                <a:spcPts val="0"/>
              </a:spcBef>
              <a:spcAft>
                <a:spcPts val="800"/>
              </a:spcAft>
              <a:buClrTx/>
              <a:buSzTx/>
              <a:buFont typeface="Wingdings" panose="05000000000000000000" pitchFamily="2" charset="2"/>
              <a:buChar char=""/>
              <a:tabLst>
                <a:tab pos="228600" algn="l"/>
              </a:tabLst>
              <a:defRPr/>
            </a:pPr>
            <a:endParaRPr kumimoji="0" lang="fr-FR" sz="1200" b="0" i="1" u="none" strike="noStrike" kern="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p:txBody>
      </p:sp>
      <p:pic>
        <p:nvPicPr>
          <p:cNvPr id="11" name="Graphic 10" descr="Competition with solid fill">
            <a:extLst>
              <a:ext uri="{FF2B5EF4-FFF2-40B4-BE49-F238E27FC236}">
                <a16:creationId xmlns:a16="http://schemas.microsoft.com/office/drawing/2014/main" id="{E3FCD041-CF8C-EA39-C6D0-233EA65418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8340" y="5385245"/>
            <a:ext cx="720000" cy="720000"/>
          </a:xfrm>
          <a:prstGeom prst="rect">
            <a:avLst/>
          </a:prstGeom>
        </p:spPr>
      </p:pic>
      <p:pic>
        <p:nvPicPr>
          <p:cNvPr id="15" name="Graphic 14" descr="Open hand with solid fill">
            <a:extLst>
              <a:ext uri="{FF2B5EF4-FFF2-40B4-BE49-F238E27FC236}">
                <a16:creationId xmlns:a16="http://schemas.microsoft.com/office/drawing/2014/main" id="{9BAE899E-6B59-4D24-8D35-A3B004A430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940" y="3144537"/>
            <a:ext cx="720000" cy="720000"/>
          </a:xfrm>
          <a:prstGeom prst="rect">
            <a:avLst/>
          </a:prstGeom>
        </p:spPr>
      </p:pic>
      <p:pic>
        <p:nvPicPr>
          <p:cNvPr id="17" name="Graphic 16" descr="Produce with solid fill">
            <a:extLst>
              <a:ext uri="{FF2B5EF4-FFF2-40B4-BE49-F238E27FC236}">
                <a16:creationId xmlns:a16="http://schemas.microsoft.com/office/drawing/2014/main" id="{D9BD26EE-2690-A692-B597-5FFE26E9F1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1651" y="1525907"/>
            <a:ext cx="720000" cy="720000"/>
          </a:xfrm>
          <a:prstGeom prst="rect">
            <a:avLst/>
          </a:prstGeom>
        </p:spPr>
      </p:pic>
    </p:spTree>
    <p:extLst>
      <p:ext uri="{BB962C8B-B14F-4D97-AF65-F5344CB8AC3E}">
        <p14:creationId xmlns:p14="http://schemas.microsoft.com/office/powerpoint/2010/main" val="44966705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2D7A6D-1DD5-4AC3-BA36-F8D01FE7DBD9}"/>
              </a:ext>
            </a:extLst>
          </p:cNvPr>
          <p:cNvSpPr>
            <a:spLocks noGrp="1"/>
          </p:cNvSpPr>
          <p:nvPr>
            <p:ph type="ftr" sz="quarter" idx="3"/>
          </p:nvPr>
        </p:nvSpPr>
        <p:spPr/>
        <p:txBody>
          <a:bodyPr/>
          <a:lstStyle/>
          <a:p>
            <a:pPr>
              <a:spcBef>
                <a:spcPts val="774"/>
              </a:spcBef>
              <a:buSzPct val="100000"/>
            </a:pPr>
            <a:r>
              <a:rPr lang="pt-BR"/>
              <a:t>© 2023 Confidential Document</a:t>
            </a:r>
            <a:endParaRPr lang="pt-BR" dirty="0"/>
          </a:p>
        </p:txBody>
      </p:sp>
      <p:sp>
        <p:nvSpPr>
          <p:cNvPr id="5" name="Title 2">
            <a:extLst>
              <a:ext uri="{FF2B5EF4-FFF2-40B4-BE49-F238E27FC236}">
                <a16:creationId xmlns:a16="http://schemas.microsoft.com/office/drawing/2014/main" id="{E51C2368-10AB-4B49-9075-3ED6F755DD18}"/>
              </a:ext>
            </a:extLst>
          </p:cNvPr>
          <p:cNvSpPr>
            <a:spLocks noGrp="1"/>
          </p:cNvSpPr>
          <p:nvPr>
            <p:ph type="title"/>
          </p:nvPr>
        </p:nvSpPr>
        <p:spPr>
          <a:xfrm>
            <a:off x="501652" y="317582"/>
            <a:ext cx="11162349" cy="430887"/>
          </a:xfrm>
        </p:spPr>
        <p:txBody>
          <a:bodyPr/>
          <a:lstStyle/>
          <a:p>
            <a:r>
              <a:rPr lang="fr-FR" sz="2800" b="1" dirty="0">
                <a:solidFill>
                  <a:srgbClr val="004C99"/>
                </a:solidFill>
              </a:rPr>
              <a:t>Stratégie de commercialisation</a:t>
            </a:r>
          </a:p>
        </p:txBody>
      </p:sp>
      <p:sp>
        <p:nvSpPr>
          <p:cNvPr id="3" name="Slide Number Placeholder 2">
            <a:extLst>
              <a:ext uri="{FF2B5EF4-FFF2-40B4-BE49-F238E27FC236}">
                <a16:creationId xmlns:a16="http://schemas.microsoft.com/office/drawing/2014/main" id="{BECBC85E-6683-4A87-8F75-BDAB46EA8B6A}"/>
              </a:ext>
            </a:extLst>
          </p:cNvPr>
          <p:cNvSpPr>
            <a:spLocks noGrp="1"/>
          </p:cNvSpPr>
          <p:nvPr>
            <p:ph type="sldNum" sz="quarter" idx="4"/>
          </p:nvPr>
        </p:nvSpPr>
        <p:spPr/>
        <p:txBody>
          <a:bodyPr/>
          <a:lstStyle/>
          <a:p>
            <a:pPr>
              <a:spcBef>
                <a:spcPts val="774"/>
              </a:spcBef>
              <a:buSzPct val="100000"/>
            </a:pPr>
            <a:fld id="{8CEAD05E-2714-4B34-B50B-B68BE1D7F5D9}" type="slidenum">
              <a:rPr lang="fr-FR" smtClean="0"/>
              <a:pPr>
                <a:spcBef>
                  <a:spcPts val="774"/>
                </a:spcBef>
                <a:buSzPct val="100000"/>
              </a:pPr>
              <a:t>5</a:t>
            </a:fld>
            <a:endParaRPr lang="fr-FR" dirty="0"/>
          </a:p>
        </p:txBody>
      </p:sp>
      <p:sp>
        <p:nvSpPr>
          <p:cNvPr id="9" name="Date Placeholder 1">
            <a:extLst>
              <a:ext uri="{FF2B5EF4-FFF2-40B4-BE49-F238E27FC236}">
                <a16:creationId xmlns:a16="http://schemas.microsoft.com/office/drawing/2014/main" id="{4E1C5029-3098-B87B-1F33-C6F8F3FE156B}"/>
              </a:ext>
            </a:extLst>
          </p:cNvPr>
          <p:cNvSpPr>
            <a:spLocks noGrp="1"/>
          </p:cNvSpPr>
          <p:nvPr>
            <p:ph type="dt" sz="half" idx="2"/>
          </p:nvPr>
        </p:nvSpPr>
        <p:spPr>
          <a:xfrm>
            <a:off x="6983551" y="7140779"/>
            <a:ext cx="5397693" cy="138499"/>
          </a:xfrm>
        </p:spPr>
        <p:txBody>
          <a:bodyPr/>
          <a:lstStyle/>
          <a:p>
            <a:pPr>
              <a:buSzPct val="100000"/>
              <a:buFont typeface="Arial"/>
              <a:buNone/>
            </a:pPr>
            <a:r>
              <a:rPr lang="fr-FR" dirty="0" err="1"/>
              <a:t>Sèmè</a:t>
            </a:r>
            <a:r>
              <a:rPr lang="fr-FR" dirty="0"/>
              <a:t> City | MEF | ADPME | Deloitte| RISE – Appui aux PME</a:t>
            </a:r>
          </a:p>
        </p:txBody>
      </p:sp>
      <p:sp>
        <p:nvSpPr>
          <p:cNvPr id="10" name="Text Placeholder 15">
            <a:extLst>
              <a:ext uri="{FF2B5EF4-FFF2-40B4-BE49-F238E27FC236}">
                <a16:creationId xmlns:a16="http://schemas.microsoft.com/office/drawing/2014/main" id="{70B2E814-87F1-8D4F-2530-D98AC486B829}"/>
              </a:ext>
            </a:extLst>
          </p:cNvPr>
          <p:cNvSpPr txBox="1">
            <a:spLocks/>
          </p:cNvSpPr>
          <p:nvPr/>
        </p:nvSpPr>
        <p:spPr>
          <a:xfrm>
            <a:off x="501651" y="748469"/>
            <a:ext cx="12436472" cy="689201"/>
          </a:xfrm>
          <a:prstGeom prst="rect">
            <a:avLst/>
          </a:prstGeom>
        </p:spPr>
        <p:txBody>
          <a:bodyPr vert="horz" lIns="0" tIns="0" rIns="0" bIns="0" rtlCol="0">
            <a:noAutofit/>
          </a:bodyPr>
          <a:lstStyle>
            <a:lvl1pPr marL="0" indent="0" algn="l" defTabSz="914406" rtl="0" eaLnBrk="1" latinLnBrk="0" hangingPunct="1">
              <a:spcBef>
                <a:spcPts val="0"/>
              </a:spcBef>
              <a:spcAft>
                <a:spcPts val="1000"/>
              </a:spcAft>
              <a:buSzPct val="100000"/>
              <a:buFont typeface="Arial" panose="020B0604020202020204" pitchFamily="34" charset="0"/>
              <a:buNone/>
              <a:defRPr sz="1996" b="0" kern="1200">
                <a:solidFill>
                  <a:srgbClr val="575757"/>
                </a:solidFill>
                <a:latin typeface="+mn-lt"/>
                <a:ea typeface="+mn-ea"/>
                <a:cs typeface="Calibri Light" panose="020F0302020204030204" pitchFamily="34" charset="0"/>
              </a:defRPr>
            </a:lvl1pPr>
            <a:lvl2pPr marL="0" indent="0" algn="l" defTabSz="914406"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1" indent="-176401" algn="l" defTabSz="914406"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3" indent="-176401" algn="l" defTabSz="914406"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3" indent="-176401" algn="l" defTabSz="798518"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3" indent="-176401" algn="l" defTabSz="914406"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3" indent="-176401" algn="l" defTabSz="914406"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3" indent="-176401" algn="l" defTabSz="914406"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3" indent="-176401" algn="l" defTabSz="914406"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fr-FR" sz="2000" dirty="0"/>
              <a:t>Brève présentation de votre stratégie pour commercialiser votre produit/service</a:t>
            </a:r>
          </a:p>
        </p:txBody>
      </p:sp>
      <p:sp>
        <p:nvSpPr>
          <p:cNvPr id="6" name="Rectangle: Rounded Corners 5">
            <a:extLst>
              <a:ext uri="{FF2B5EF4-FFF2-40B4-BE49-F238E27FC236}">
                <a16:creationId xmlns:a16="http://schemas.microsoft.com/office/drawing/2014/main" id="{D0A7395D-7208-85C8-F1B5-6C81AD145528}"/>
              </a:ext>
            </a:extLst>
          </p:cNvPr>
          <p:cNvSpPr/>
          <p:nvPr/>
        </p:nvSpPr>
        <p:spPr bwMode="gray">
          <a:xfrm>
            <a:off x="501651" y="1485371"/>
            <a:ext cx="1718139" cy="1080000"/>
          </a:xfrm>
          <a:prstGeom prst="roundRect">
            <a:avLst/>
          </a:prstGeom>
          <a:solidFill>
            <a:srgbClr val="004C99"/>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fr-FR" sz="4800" dirty="0">
                <a:solidFill>
                  <a:schemeClr val="bg1"/>
                </a:solidFill>
              </a:rPr>
              <a:t>P</a:t>
            </a:r>
            <a:r>
              <a:rPr lang="fr-FR" sz="1600" dirty="0">
                <a:solidFill>
                  <a:schemeClr val="bg1"/>
                </a:solidFill>
              </a:rPr>
              <a:t>RODUIT</a:t>
            </a:r>
          </a:p>
        </p:txBody>
      </p:sp>
      <p:sp>
        <p:nvSpPr>
          <p:cNvPr id="12" name="Rectangle: Rounded Corners 11">
            <a:extLst>
              <a:ext uri="{FF2B5EF4-FFF2-40B4-BE49-F238E27FC236}">
                <a16:creationId xmlns:a16="http://schemas.microsoft.com/office/drawing/2014/main" id="{414AB784-FB21-77EA-C531-3C647B7F2D7C}"/>
              </a:ext>
            </a:extLst>
          </p:cNvPr>
          <p:cNvSpPr/>
          <p:nvPr/>
        </p:nvSpPr>
        <p:spPr bwMode="gray">
          <a:xfrm>
            <a:off x="552450" y="2864167"/>
            <a:ext cx="1718139" cy="1080000"/>
          </a:xfrm>
          <a:prstGeom prst="roundRect">
            <a:avLst/>
          </a:prstGeom>
          <a:solidFill>
            <a:srgbClr val="004C99"/>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fr-FR" sz="4800" dirty="0">
                <a:solidFill>
                  <a:schemeClr val="bg1"/>
                </a:solidFill>
              </a:rPr>
              <a:t>P</a:t>
            </a:r>
            <a:r>
              <a:rPr lang="fr-FR" sz="1600" dirty="0">
                <a:solidFill>
                  <a:schemeClr val="bg1"/>
                </a:solidFill>
              </a:rPr>
              <a:t>RIX</a:t>
            </a:r>
          </a:p>
        </p:txBody>
      </p:sp>
      <p:sp>
        <p:nvSpPr>
          <p:cNvPr id="13" name="Rectangle: Rounded Corners 12">
            <a:extLst>
              <a:ext uri="{FF2B5EF4-FFF2-40B4-BE49-F238E27FC236}">
                <a16:creationId xmlns:a16="http://schemas.microsoft.com/office/drawing/2014/main" id="{F196227B-8D6B-B1F1-865D-B7826B74E193}"/>
              </a:ext>
            </a:extLst>
          </p:cNvPr>
          <p:cNvSpPr/>
          <p:nvPr/>
        </p:nvSpPr>
        <p:spPr bwMode="gray">
          <a:xfrm>
            <a:off x="552449" y="4242963"/>
            <a:ext cx="1718139" cy="1080000"/>
          </a:xfrm>
          <a:prstGeom prst="roundRect">
            <a:avLst/>
          </a:prstGeom>
          <a:solidFill>
            <a:srgbClr val="004C99"/>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fr-FR" sz="4800" dirty="0">
                <a:solidFill>
                  <a:schemeClr val="bg1"/>
                </a:solidFill>
              </a:rPr>
              <a:t>P</a:t>
            </a:r>
            <a:r>
              <a:rPr lang="fr-FR" sz="1600" dirty="0">
                <a:solidFill>
                  <a:schemeClr val="bg1"/>
                </a:solidFill>
              </a:rPr>
              <a:t>LACE</a:t>
            </a:r>
          </a:p>
        </p:txBody>
      </p:sp>
      <p:sp>
        <p:nvSpPr>
          <p:cNvPr id="14" name="Rectangle: Rounded Corners 13">
            <a:extLst>
              <a:ext uri="{FF2B5EF4-FFF2-40B4-BE49-F238E27FC236}">
                <a16:creationId xmlns:a16="http://schemas.microsoft.com/office/drawing/2014/main" id="{D1146473-6684-6462-7B9E-EC92D7E01CFA}"/>
              </a:ext>
            </a:extLst>
          </p:cNvPr>
          <p:cNvSpPr/>
          <p:nvPr/>
        </p:nvSpPr>
        <p:spPr bwMode="gray">
          <a:xfrm>
            <a:off x="552448" y="5621760"/>
            <a:ext cx="1718139" cy="1080000"/>
          </a:xfrm>
          <a:prstGeom prst="roundRect">
            <a:avLst/>
          </a:prstGeom>
          <a:solidFill>
            <a:srgbClr val="004C99"/>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fr-FR" sz="4800" dirty="0">
                <a:solidFill>
                  <a:schemeClr val="bg1"/>
                </a:solidFill>
              </a:rPr>
              <a:t>P</a:t>
            </a:r>
            <a:r>
              <a:rPr lang="fr-FR" sz="1600" dirty="0">
                <a:solidFill>
                  <a:schemeClr val="bg1"/>
                </a:solidFill>
              </a:rPr>
              <a:t>ROMOTION</a:t>
            </a:r>
          </a:p>
        </p:txBody>
      </p:sp>
      <p:graphicFrame>
        <p:nvGraphicFramePr>
          <p:cNvPr id="34" name="Table 34">
            <a:extLst>
              <a:ext uri="{FF2B5EF4-FFF2-40B4-BE49-F238E27FC236}">
                <a16:creationId xmlns:a16="http://schemas.microsoft.com/office/drawing/2014/main" id="{8E96BD94-CBE4-78CE-7583-7DFE3A24C77D}"/>
              </a:ext>
            </a:extLst>
          </p:cNvPr>
          <p:cNvGraphicFramePr>
            <a:graphicFrameLocks noGrp="1"/>
          </p:cNvGraphicFramePr>
          <p:nvPr>
            <p:extLst>
              <p:ext uri="{D42A27DB-BD31-4B8C-83A1-F6EECF244321}">
                <p14:modId xmlns:p14="http://schemas.microsoft.com/office/powerpoint/2010/main" val="1553595292"/>
              </p:ext>
            </p:extLst>
          </p:nvPr>
        </p:nvGraphicFramePr>
        <p:xfrm>
          <a:off x="2503625" y="1485370"/>
          <a:ext cx="10383160" cy="5216388"/>
        </p:xfrm>
        <a:graphic>
          <a:graphicData uri="http://schemas.openxmlformats.org/drawingml/2006/table">
            <a:tbl>
              <a:tblPr bandRow="1">
                <a:tableStyleId>{7DF18680-E054-41AD-8BC1-D1AEF772440D}</a:tableStyleId>
              </a:tblPr>
              <a:tblGrid>
                <a:gridCol w="3020875">
                  <a:extLst>
                    <a:ext uri="{9D8B030D-6E8A-4147-A177-3AD203B41FA5}">
                      <a16:colId xmlns:a16="http://schemas.microsoft.com/office/drawing/2014/main" val="1535031678"/>
                    </a:ext>
                  </a:extLst>
                </a:gridCol>
                <a:gridCol w="7362285">
                  <a:extLst>
                    <a:ext uri="{9D8B030D-6E8A-4147-A177-3AD203B41FA5}">
                      <a16:colId xmlns:a16="http://schemas.microsoft.com/office/drawing/2014/main" val="4087924358"/>
                    </a:ext>
                  </a:extLst>
                </a:gridCol>
              </a:tblGrid>
              <a:tr h="1304097">
                <a:tc>
                  <a:txBody>
                    <a:bodyPr/>
                    <a:lstStyle/>
                    <a:p>
                      <a:pPr algn="just"/>
                      <a:r>
                        <a:rPr lang="fr-FR" sz="1200" i="1" dirty="0"/>
                        <a:t>Décrivez de manière détaillée les caractéristiques distinctives de votre produit, mettant en avant sa proposition de valeur unique et les avantages qu'il offre aux clients.</a:t>
                      </a:r>
                    </a:p>
                  </a:txBody>
                  <a:tcPr/>
                </a:tc>
                <a:tc>
                  <a:txBody>
                    <a:bodyPr/>
                    <a:lstStyle/>
                    <a:p>
                      <a:pPr marL="285750" indent="-285750">
                        <a:buFont typeface="Arial" panose="020B0604020202020204" pitchFamily="34" charset="0"/>
                        <a:buChar char="•"/>
                      </a:pPr>
                      <a:r>
                        <a:rPr lang="fr-FR" sz="1400" dirty="0"/>
                        <a:t>….</a:t>
                      </a:r>
                    </a:p>
                  </a:txBody>
                  <a:tcPr/>
                </a:tc>
                <a:extLst>
                  <a:ext uri="{0D108BD9-81ED-4DB2-BD59-A6C34878D82A}">
                    <a16:rowId xmlns:a16="http://schemas.microsoft.com/office/drawing/2014/main" val="2714691709"/>
                  </a:ext>
                </a:extLst>
              </a:tr>
              <a:tr h="1304097">
                <a:tc>
                  <a:txBody>
                    <a:bodyPr/>
                    <a:lstStyle/>
                    <a:p>
                      <a:pPr algn="just"/>
                      <a:r>
                        <a:rPr lang="fr-FR" sz="1200" i="1" dirty="0"/>
                        <a:t>Justifiez votre stratégie de tarification en expliquant comment elle aligne la valeur perçue par le client avec les coûts de production, tout en restant compétitive sur le marché.</a:t>
                      </a:r>
                    </a:p>
                  </a:txBody>
                  <a:tcPr/>
                </a:tc>
                <a:tc>
                  <a:txBody>
                    <a:bodyPr/>
                    <a:lstStyle/>
                    <a:p>
                      <a:pPr marL="285750" indent="-285750">
                        <a:buFont typeface="Arial" panose="020B0604020202020204" pitchFamily="34" charset="0"/>
                        <a:buChar char="•"/>
                      </a:pPr>
                      <a:r>
                        <a:rPr lang="fr-FR" sz="1400" dirty="0"/>
                        <a:t>….</a:t>
                      </a:r>
                    </a:p>
                  </a:txBody>
                  <a:tcPr/>
                </a:tc>
                <a:extLst>
                  <a:ext uri="{0D108BD9-81ED-4DB2-BD59-A6C34878D82A}">
                    <a16:rowId xmlns:a16="http://schemas.microsoft.com/office/drawing/2014/main" val="364308992"/>
                  </a:ext>
                </a:extLst>
              </a:tr>
              <a:tr h="1304097">
                <a:tc>
                  <a:txBody>
                    <a:bodyPr/>
                    <a:lstStyle/>
                    <a:p>
                      <a:pPr algn="just"/>
                      <a:r>
                        <a:rPr lang="fr-FR" sz="1200" i="1" dirty="0"/>
                        <a:t>Précisez les canaux de distribution choisis en fonction de la facilité d'accès pour les clients cibles, et expliquez comment vous assurez une distribution efficace et efficiente.</a:t>
                      </a:r>
                    </a:p>
                  </a:txBody>
                  <a:tcPr/>
                </a:tc>
                <a:tc>
                  <a:txBody>
                    <a:bodyPr/>
                    <a:lstStyle/>
                    <a:p>
                      <a:pPr marL="285750" indent="-285750">
                        <a:buFont typeface="Arial" panose="020B0604020202020204" pitchFamily="34" charset="0"/>
                        <a:buChar char="•"/>
                      </a:pPr>
                      <a:r>
                        <a:rPr lang="fr-FR" sz="1400" dirty="0"/>
                        <a:t>….</a:t>
                      </a:r>
                    </a:p>
                  </a:txBody>
                  <a:tcPr/>
                </a:tc>
                <a:extLst>
                  <a:ext uri="{0D108BD9-81ED-4DB2-BD59-A6C34878D82A}">
                    <a16:rowId xmlns:a16="http://schemas.microsoft.com/office/drawing/2014/main" val="3387954287"/>
                  </a:ext>
                </a:extLst>
              </a:tr>
              <a:tr h="1304097">
                <a:tc>
                  <a:txBody>
                    <a:bodyPr/>
                    <a:lstStyle/>
                    <a:p>
                      <a:pPr algn="just"/>
                      <a:r>
                        <a:rPr lang="fr-FR" sz="1200" i="1" dirty="0"/>
                        <a:t>Définissez clairement vos tactiques promotionnelles, en expliquant comment elles renforcent la notoriété de la marque, suscitent l'intérêt des clients et stimulent les ventes.</a:t>
                      </a:r>
                    </a:p>
                  </a:txBody>
                  <a:tcPr/>
                </a:tc>
                <a:tc>
                  <a:txBody>
                    <a:bodyPr/>
                    <a:lstStyle/>
                    <a:p>
                      <a:pPr marL="285750" indent="-285750">
                        <a:buFont typeface="Arial" panose="020B0604020202020204" pitchFamily="34" charset="0"/>
                        <a:buChar char="•"/>
                      </a:pPr>
                      <a:r>
                        <a:rPr lang="fr-FR" sz="1400" dirty="0"/>
                        <a:t>….</a:t>
                      </a:r>
                    </a:p>
                  </a:txBody>
                  <a:tcPr/>
                </a:tc>
                <a:extLst>
                  <a:ext uri="{0D108BD9-81ED-4DB2-BD59-A6C34878D82A}">
                    <a16:rowId xmlns:a16="http://schemas.microsoft.com/office/drawing/2014/main" val="3818046264"/>
                  </a:ext>
                </a:extLst>
              </a:tr>
            </a:tbl>
          </a:graphicData>
        </a:graphic>
      </p:graphicFrame>
    </p:spTree>
    <p:extLst>
      <p:ext uri="{BB962C8B-B14F-4D97-AF65-F5344CB8AC3E}">
        <p14:creationId xmlns:p14="http://schemas.microsoft.com/office/powerpoint/2010/main" val="129952406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2D7A6D-1DD5-4AC3-BA36-F8D01FE7DBD9}"/>
              </a:ext>
            </a:extLst>
          </p:cNvPr>
          <p:cNvSpPr>
            <a:spLocks noGrp="1"/>
          </p:cNvSpPr>
          <p:nvPr>
            <p:ph type="ftr" sz="quarter" idx="3"/>
          </p:nvPr>
        </p:nvSpPr>
        <p:spPr/>
        <p:txBody>
          <a:bodyPr/>
          <a:lstStyle/>
          <a:p>
            <a:pPr>
              <a:spcBef>
                <a:spcPts val="774"/>
              </a:spcBef>
              <a:buSzPct val="100000"/>
            </a:pPr>
            <a:r>
              <a:rPr lang="pt-BR"/>
              <a:t>© 2023 Confidential Document</a:t>
            </a:r>
            <a:endParaRPr lang="pt-BR" dirty="0"/>
          </a:p>
        </p:txBody>
      </p:sp>
      <p:sp>
        <p:nvSpPr>
          <p:cNvPr id="5" name="Title 2">
            <a:extLst>
              <a:ext uri="{FF2B5EF4-FFF2-40B4-BE49-F238E27FC236}">
                <a16:creationId xmlns:a16="http://schemas.microsoft.com/office/drawing/2014/main" id="{E51C2368-10AB-4B49-9075-3ED6F755DD18}"/>
              </a:ext>
            </a:extLst>
          </p:cNvPr>
          <p:cNvSpPr>
            <a:spLocks noGrp="1"/>
          </p:cNvSpPr>
          <p:nvPr>
            <p:ph type="title"/>
          </p:nvPr>
        </p:nvSpPr>
        <p:spPr>
          <a:xfrm>
            <a:off x="501652" y="317582"/>
            <a:ext cx="12382795" cy="430887"/>
          </a:xfrm>
        </p:spPr>
        <p:txBody>
          <a:bodyPr/>
          <a:lstStyle/>
          <a:p>
            <a:r>
              <a:rPr lang="fr-FR" sz="2800" b="1" dirty="0">
                <a:solidFill>
                  <a:srgbClr val="004C99"/>
                </a:solidFill>
              </a:rPr>
              <a:t>Business model Canvas (A renseigner sur la base de l’exemple de la slide suivante)</a:t>
            </a:r>
          </a:p>
        </p:txBody>
      </p:sp>
      <p:sp>
        <p:nvSpPr>
          <p:cNvPr id="3" name="Slide Number Placeholder 2">
            <a:extLst>
              <a:ext uri="{FF2B5EF4-FFF2-40B4-BE49-F238E27FC236}">
                <a16:creationId xmlns:a16="http://schemas.microsoft.com/office/drawing/2014/main" id="{BECBC85E-6683-4A87-8F75-BDAB46EA8B6A}"/>
              </a:ext>
            </a:extLst>
          </p:cNvPr>
          <p:cNvSpPr>
            <a:spLocks noGrp="1"/>
          </p:cNvSpPr>
          <p:nvPr>
            <p:ph type="sldNum" sz="quarter" idx="4"/>
          </p:nvPr>
        </p:nvSpPr>
        <p:spPr/>
        <p:txBody>
          <a:bodyPr/>
          <a:lstStyle/>
          <a:p>
            <a:pPr>
              <a:spcBef>
                <a:spcPts val="774"/>
              </a:spcBef>
              <a:buSzPct val="100000"/>
            </a:pPr>
            <a:fld id="{8CEAD05E-2714-4B34-B50B-B68BE1D7F5D9}" type="slidenum">
              <a:rPr lang="fr-FR" smtClean="0"/>
              <a:pPr>
                <a:spcBef>
                  <a:spcPts val="774"/>
                </a:spcBef>
                <a:buSzPct val="100000"/>
              </a:pPr>
              <a:t>6</a:t>
            </a:fld>
            <a:endParaRPr lang="fr-FR" dirty="0"/>
          </a:p>
        </p:txBody>
      </p:sp>
      <p:sp>
        <p:nvSpPr>
          <p:cNvPr id="9" name="Date Placeholder 1">
            <a:extLst>
              <a:ext uri="{FF2B5EF4-FFF2-40B4-BE49-F238E27FC236}">
                <a16:creationId xmlns:a16="http://schemas.microsoft.com/office/drawing/2014/main" id="{4E1C5029-3098-B87B-1F33-C6F8F3FE156B}"/>
              </a:ext>
            </a:extLst>
          </p:cNvPr>
          <p:cNvSpPr>
            <a:spLocks noGrp="1"/>
          </p:cNvSpPr>
          <p:nvPr>
            <p:ph type="dt" sz="half" idx="2"/>
          </p:nvPr>
        </p:nvSpPr>
        <p:spPr>
          <a:xfrm>
            <a:off x="6983551" y="7140779"/>
            <a:ext cx="5397693" cy="138499"/>
          </a:xfrm>
        </p:spPr>
        <p:txBody>
          <a:bodyPr/>
          <a:lstStyle/>
          <a:p>
            <a:pPr>
              <a:buSzPct val="100000"/>
              <a:buFont typeface="Arial"/>
              <a:buNone/>
            </a:pPr>
            <a:r>
              <a:rPr lang="fr-FR" dirty="0" err="1"/>
              <a:t>Sèmè</a:t>
            </a:r>
            <a:r>
              <a:rPr lang="fr-FR" dirty="0"/>
              <a:t> City | MEF | ADPME | Deloitte| RISE – Appui aux PME</a:t>
            </a:r>
          </a:p>
        </p:txBody>
      </p:sp>
      <p:sp>
        <p:nvSpPr>
          <p:cNvPr id="10" name="Text Placeholder 15">
            <a:extLst>
              <a:ext uri="{FF2B5EF4-FFF2-40B4-BE49-F238E27FC236}">
                <a16:creationId xmlns:a16="http://schemas.microsoft.com/office/drawing/2014/main" id="{70B2E814-87F1-8D4F-2530-D98AC486B829}"/>
              </a:ext>
            </a:extLst>
          </p:cNvPr>
          <p:cNvSpPr txBox="1">
            <a:spLocks/>
          </p:cNvSpPr>
          <p:nvPr/>
        </p:nvSpPr>
        <p:spPr>
          <a:xfrm>
            <a:off x="501651" y="748469"/>
            <a:ext cx="12436472" cy="689201"/>
          </a:xfrm>
          <a:prstGeom prst="rect">
            <a:avLst/>
          </a:prstGeom>
        </p:spPr>
        <p:txBody>
          <a:bodyPr vert="horz" lIns="0" tIns="0" rIns="0" bIns="0" rtlCol="0">
            <a:noAutofit/>
          </a:bodyPr>
          <a:lstStyle>
            <a:lvl1pPr marL="0" indent="0" algn="l" defTabSz="914406" rtl="0" eaLnBrk="1" latinLnBrk="0" hangingPunct="1">
              <a:spcBef>
                <a:spcPts val="0"/>
              </a:spcBef>
              <a:spcAft>
                <a:spcPts val="1000"/>
              </a:spcAft>
              <a:buSzPct val="100000"/>
              <a:buFont typeface="Arial" panose="020B0604020202020204" pitchFamily="34" charset="0"/>
              <a:buNone/>
              <a:defRPr sz="1996" b="0" kern="1200">
                <a:solidFill>
                  <a:srgbClr val="575757"/>
                </a:solidFill>
                <a:latin typeface="+mn-lt"/>
                <a:ea typeface="+mn-ea"/>
                <a:cs typeface="Calibri Light" panose="020F0302020204030204" pitchFamily="34" charset="0"/>
              </a:defRPr>
            </a:lvl1pPr>
            <a:lvl2pPr marL="0" indent="0" algn="l" defTabSz="914406"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1" indent="-176401" algn="l" defTabSz="914406"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3" indent="-176401" algn="l" defTabSz="914406"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3" indent="-176401" algn="l" defTabSz="798518"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3" indent="-176401" algn="l" defTabSz="914406"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3" indent="-176401" algn="l" defTabSz="914406"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3" indent="-176401" algn="l" defTabSz="914406"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3" indent="-176401" algn="l" defTabSz="914406"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fr-FR" sz="2000" dirty="0"/>
              <a:t>Présentation du modèle d’affaire de l’entreprise</a:t>
            </a:r>
          </a:p>
        </p:txBody>
      </p:sp>
      <p:grpSp>
        <p:nvGrpSpPr>
          <p:cNvPr id="19" name="Group 18">
            <a:extLst>
              <a:ext uri="{FF2B5EF4-FFF2-40B4-BE49-F238E27FC236}">
                <a16:creationId xmlns:a16="http://schemas.microsoft.com/office/drawing/2014/main" id="{6D47A9D7-EA87-E099-90FC-5107BC495778}"/>
              </a:ext>
            </a:extLst>
          </p:cNvPr>
          <p:cNvGrpSpPr/>
          <p:nvPr/>
        </p:nvGrpSpPr>
        <p:grpSpPr>
          <a:xfrm>
            <a:off x="552989" y="1235419"/>
            <a:ext cx="12333797" cy="5423797"/>
            <a:chOff x="1223784" y="1717244"/>
            <a:chExt cx="9746280" cy="4711265"/>
          </a:xfrm>
        </p:grpSpPr>
        <p:sp>
          <p:nvSpPr>
            <p:cNvPr id="20" name="Rectangle 19">
              <a:extLst>
                <a:ext uri="{FF2B5EF4-FFF2-40B4-BE49-F238E27FC236}">
                  <a16:creationId xmlns:a16="http://schemas.microsoft.com/office/drawing/2014/main" id="{A9225CA8-F5C4-5AC5-D7D7-FE5D4EB83291}"/>
                </a:ext>
              </a:extLst>
            </p:cNvPr>
            <p:cNvSpPr/>
            <p:nvPr/>
          </p:nvSpPr>
          <p:spPr>
            <a:xfrm>
              <a:off x="1223784" y="1717244"/>
              <a:ext cx="1849480" cy="3265481"/>
            </a:xfrm>
            <a:prstGeom prst="rect">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algn="just"/>
              <a:r>
                <a:rPr lang="fr-FR" sz="1200" b="1" dirty="0">
                  <a:solidFill>
                    <a:schemeClr val="tx1"/>
                  </a:solidFill>
                </a:rPr>
                <a:t>Partenaires clés</a:t>
              </a:r>
            </a:p>
          </p:txBody>
        </p:sp>
        <p:sp>
          <p:nvSpPr>
            <p:cNvPr id="21" name="Rectangle 20">
              <a:extLst>
                <a:ext uri="{FF2B5EF4-FFF2-40B4-BE49-F238E27FC236}">
                  <a16:creationId xmlns:a16="http://schemas.microsoft.com/office/drawing/2014/main" id="{D31AA241-2DFB-6561-70AC-A0450BEB33D8}"/>
                </a:ext>
              </a:extLst>
            </p:cNvPr>
            <p:cNvSpPr/>
            <p:nvPr/>
          </p:nvSpPr>
          <p:spPr>
            <a:xfrm>
              <a:off x="5171260" y="1717244"/>
              <a:ext cx="1849480" cy="3266236"/>
            </a:xfrm>
            <a:prstGeom prst="rect">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algn="just"/>
              <a:r>
                <a:rPr lang="fr-FR" sz="1200" b="1" dirty="0">
                  <a:solidFill>
                    <a:schemeClr val="tx1"/>
                  </a:solidFill>
                </a:rPr>
                <a:t>Proposition de valeur</a:t>
              </a:r>
            </a:p>
          </p:txBody>
        </p:sp>
        <p:sp>
          <p:nvSpPr>
            <p:cNvPr id="22" name="Rectangle 21">
              <a:extLst>
                <a:ext uri="{FF2B5EF4-FFF2-40B4-BE49-F238E27FC236}">
                  <a16:creationId xmlns:a16="http://schemas.microsoft.com/office/drawing/2014/main" id="{2D30D204-9447-5C18-B7F9-F05949FFB5E3}"/>
                </a:ext>
              </a:extLst>
            </p:cNvPr>
            <p:cNvSpPr/>
            <p:nvPr/>
          </p:nvSpPr>
          <p:spPr>
            <a:xfrm>
              <a:off x="9118736" y="1717244"/>
              <a:ext cx="1849480" cy="3266236"/>
            </a:xfrm>
            <a:prstGeom prst="rect">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algn="just"/>
              <a:r>
                <a:rPr lang="fr-FR" sz="1200" b="1" dirty="0">
                  <a:solidFill>
                    <a:schemeClr val="tx1"/>
                  </a:solidFill>
                </a:rPr>
                <a:t>Segments de clientèle</a:t>
              </a:r>
            </a:p>
          </p:txBody>
        </p:sp>
        <p:sp>
          <p:nvSpPr>
            <p:cNvPr id="23" name="Rectangle 22">
              <a:extLst>
                <a:ext uri="{FF2B5EF4-FFF2-40B4-BE49-F238E27FC236}">
                  <a16:creationId xmlns:a16="http://schemas.microsoft.com/office/drawing/2014/main" id="{EAE1CFF5-A51E-536A-15A5-608C359308A1}"/>
                </a:ext>
              </a:extLst>
            </p:cNvPr>
            <p:cNvSpPr/>
            <p:nvPr/>
          </p:nvSpPr>
          <p:spPr>
            <a:xfrm>
              <a:off x="1223784" y="5098473"/>
              <a:ext cx="4809870" cy="1330036"/>
            </a:xfrm>
            <a:prstGeom prst="rect">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algn="just"/>
              <a:r>
                <a:rPr lang="fr-FR" sz="1200" b="1" dirty="0">
                  <a:solidFill>
                    <a:schemeClr val="tx1"/>
                  </a:solidFill>
                </a:rPr>
                <a:t>Structure de coût</a:t>
              </a:r>
            </a:p>
          </p:txBody>
        </p:sp>
        <p:sp>
          <p:nvSpPr>
            <p:cNvPr id="24" name="Rectangle 23">
              <a:extLst>
                <a:ext uri="{FF2B5EF4-FFF2-40B4-BE49-F238E27FC236}">
                  <a16:creationId xmlns:a16="http://schemas.microsoft.com/office/drawing/2014/main" id="{13A38129-D651-A788-2ECF-1109BB617A1D}"/>
                </a:ext>
              </a:extLst>
            </p:cNvPr>
            <p:cNvSpPr/>
            <p:nvPr/>
          </p:nvSpPr>
          <p:spPr>
            <a:xfrm>
              <a:off x="6160194" y="5098473"/>
              <a:ext cx="4809870" cy="1330036"/>
            </a:xfrm>
            <a:prstGeom prst="rect">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algn="just"/>
              <a:r>
                <a:rPr lang="fr-FR" sz="1200" b="1" dirty="0">
                  <a:solidFill>
                    <a:schemeClr val="tx1"/>
                  </a:solidFill>
                </a:rPr>
                <a:t>Sources de revenus</a:t>
              </a:r>
            </a:p>
          </p:txBody>
        </p:sp>
        <p:sp>
          <p:nvSpPr>
            <p:cNvPr id="25" name="Rectangle 24">
              <a:extLst>
                <a:ext uri="{FF2B5EF4-FFF2-40B4-BE49-F238E27FC236}">
                  <a16:creationId xmlns:a16="http://schemas.microsoft.com/office/drawing/2014/main" id="{38B1F801-4889-498E-DCC7-0A83FEA3B4D7}"/>
                </a:ext>
              </a:extLst>
            </p:cNvPr>
            <p:cNvSpPr/>
            <p:nvPr/>
          </p:nvSpPr>
          <p:spPr>
            <a:xfrm>
              <a:off x="3210344" y="1717245"/>
              <a:ext cx="1849480" cy="1757476"/>
            </a:xfrm>
            <a:prstGeom prst="rect">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algn="just"/>
              <a:r>
                <a:rPr lang="fr-FR" sz="1200" b="1" dirty="0">
                  <a:solidFill>
                    <a:schemeClr val="tx1"/>
                  </a:solidFill>
                </a:rPr>
                <a:t>Activités clés</a:t>
              </a:r>
            </a:p>
          </p:txBody>
        </p:sp>
        <p:sp>
          <p:nvSpPr>
            <p:cNvPr id="26" name="Rectangle 25">
              <a:extLst>
                <a:ext uri="{FF2B5EF4-FFF2-40B4-BE49-F238E27FC236}">
                  <a16:creationId xmlns:a16="http://schemas.microsoft.com/office/drawing/2014/main" id="{06DF7524-148F-61A3-2492-C59823D1596C}"/>
                </a:ext>
              </a:extLst>
            </p:cNvPr>
            <p:cNvSpPr/>
            <p:nvPr/>
          </p:nvSpPr>
          <p:spPr>
            <a:xfrm>
              <a:off x="3210344" y="3562887"/>
              <a:ext cx="1849480" cy="1419838"/>
            </a:xfrm>
            <a:prstGeom prst="rect">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algn="just"/>
              <a:r>
                <a:rPr lang="fr-FR" sz="1200" b="1" dirty="0">
                  <a:solidFill>
                    <a:schemeClr val="tx1"/>
                  </a:solidFill>
                </a:rPr>
                <a:t>Ressources clés</a:t>
              </a:r>
            </a:p>
          </p:txBody>
        </p:sp>
        <p:sp>
          <p:nvSpPr>
            <p:cNvPr id="27" name="Rectangle 26">
              <a:extLst>
                <a:ext uri="{FF2B5EF4-FFF2-40B4-BE49-F238E27FC236}">
                  <a16:creationId xmlns:a16="http://schemas.microsoft.com/office/drawing/2014/main" id="{E806460B-D4E7-84AB-31BB-BED107DB8FD7}"/>
                </a:ext>
              </a:extLst>
            </p:cNvPr>
            <p:cNvSpPr/>
            <p:nvPr/>
          </p:nvSpPr>
          <p:spPr>
            <a:xfrm>
              <a:off x="7078967" y="1717244"/>
              <a:ext cx="1932028" cy="1787389"/>
            </a:xfrm>
            <a:prstGeom prst="rect">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algn="just"/>
              <a:r>
                <a:rPr lang="fr-FR" sz="1200" b="1" dirty="0">
                  <a:solidFill>
                    <a:schemeClr val="tx1"/>
                  </a:solidFill>
                </a:rPr>
                <a:t>Relation client</a:t>
              </a:r>
            </a:p>
          </p:txBody>
        </p:sp>
        <p:sp>
          <p:nvSpPr>
            <p:cNvPr id="28" name="Rectangle 27">
              <a:extLst>
                <a:ext uri="{FF2B5EF4-FFF2-40B4-BE49-F238E27FC236}">
                  <a16:creationId xmlns:a16="http://schemas.microsoft.com/office/drawing/2014/main" id="{9B25F5EA-482F-8E8E-A2E1-5D66F4D2BF2B}"/>
                </a:ext>
              </a:extLst>
            </p:cNvPr>
            <p:cNvSpPr/>
            <p:nvPr/>
          </p:nvSpPr>
          <p:spPr>
            <a:xfrm>
              <a:off x="7089233" y="3563643"/>
              <a:ext cx="1932028" cy="1419837"/>
            </a:xfrm>
            <a:prstGeom prst="rect">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algn="just"/>
              <a:r>
                <a:rPr lang="fr-FR" sz="1200" b="1" dirty="0">
                  <a:solidFill>
                    <a:schemeClr val="tx1"/>
                  </a:solidFill>
                </a:rPr>
                <a:t>Canaux</a:t>
              </a:r>
            </a:p>
          </p:txBody>
        </p:sp>
      </p:grpSp>
      <p:pic>
        <p:nvPicPr>
          <p:cNvPr id="29" name="Graphic 28" descr="Gold bars with solid fill">
            <a:extLst>
              <a:ext uri="{FF2B5EF4-FFF2-40B4-BE49-F238E27FC236}">
                <a16:creationId xmlns:a16="http://schemas.microsoft.com/office/drawing/2014/main" id="{469A8556-3530-4B77-5430-C560B41F24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9657" y="5128025"/>
            <a:ext cx="227788" cy="227788"/>
          </a:xfrm>
          <a:prstGeom prst="rect">
            <a:avLst/>
          </a:prstGeom>
        </p:spPr>
      </p:pic>
      <p:pic>
        <p:nvPicPr>
          <p:cNvPr id="30" name="Graphic 29" descr="Coins with solid fill">
            <a:extLst>
              <a:ext uri="{FF2B5EF4-FFF2-40B4-BE49-F238E27FC236}">
                <a16:creationId xmlns:a16="http://schemas.microsoft.com/office/drawing/2014/main" id="{CE1CD57E-3811-5B0A-687F-CDE0DB2DFA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1643" y="5128025"/>
            <a:ext cx="227788" cy="227788"/>
          </a:xfrm>
          <a:prstGeom prst="rect">
            <a:avLst/>
          </a:prstGeom>
        </p:spPr>
      </p:pic>
      <p:pic>
        <p:nvPicPr>
          <p:cNvPr id="31" name="Graphic 30" descr="Pyramid with levels with solid fill">
            <a:extLst>
              <a:ext uri="{FF2B5EF4-FFF2-40B4-BE49-F238E27FC236}">
                <a16:creationId xmlns:a16="http://schemas.microsoft.com/office/drawing/2014/main" id="{55DB2836-C378-9A79-D1A5-E77C22CBBA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19315" y="1260632"/>
            <a:ext cx="227788" cy="227788"/>
          </a:xfrm>
          <a:prstGeom prst="rect">
            <a:avLst/>
          </a:prstGeom>
        </p:spPr>
      </p:pic>
      <p:pic>
        <p:nvPicPr>
          <p:cNvPr id="32" name="Graphic 31" descr="Circles with lines with solid fill">
            <a:extLst>
              <a:ext uri="{FF2B5EF4-FFF2-40B4-BE49-F238E27FC236}">
                <a16:creationId xmlns:a16="http://schemas.microsoft.com/office/drawing/2014/main" id="{5BF562DE-EF8B-5497-5B4B-E7C8E940FD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1643" y="1288677"/>
            <a:ext cx="227788" cy="227788"/>
          </a:xfrm>
          <a:prstGeom prst="rect">
            <a:avLst/>
          </a:prstGeom>
        </p:spPr>
      </p:pic>
      <p:pic>
        <p:nvPicPr>
          <p:cNvPr id="33" name="Graphic 32" descr="Workflow with solid fill">
            <a:extLst>
              <a:ext uri="{FF2B5EF4-FFF2-40B4-BE49-F238E27FC236}">
                <a16:creationId xmlns:a16="http://schemas.microsoft.com/office/drawing/2014/main" id="{00BABBE9-2D1E-550A-4D48-9AEAFFADB9F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42985" y="3391950"/>
            <a:ext cx="227788" cy="227788"/>
          </a:xfrm>
          <a:prstGeom prst="rect">
            <a:avLst/>
          </a:prstGeom>
        </p:spPr>
      </p:pic>
      <p:pic>
        <p:nvPicPr>
          <p:cNvPr id="34" name="Graphic 33" descr="Customer review with solid fill">
            <a:extLst>
              <a:ext uri="{FF2B5EF4-FFF2-40B4-BE49-F238E27FC236}">
                <a16:creationId xmlns:a16="http://schemas.microsoft.com/office/drawing/2014/main" id="{69116AF2-790F-9531-49B2-EF5CB652551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12318" y="1266975"/>
            <a:ext cx="227788" cy="227788"/>
          </a:xfrm>
          <a:prstGeom prst="rect">
            <a:avLst/>
          </a:prstGeom>
        </p:spPr>
      </p:pic>
      <p:pic>
        <p:nvPicPr>
          <p:cNvPr id="35" name="Graphic 34" descr="Rating outline">
            <a:extLst>
              <a:ext uri="{FF2B5EF4-FFF2-40B4-BE49-F238E27FC236}">
                <a16:creationId xmlns:a16="http://schemas.microsoft.com/office/drawing/2014/main" id="{25949337-25CA-936F-4A45-636B922E618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2318" y="3391950"/>
            <a:ext cx="227788" cy="227788"/>
          </a:xfrm>
          <a:prstGeom prst="rect">
            <a:avLst/>
          </a:prstGeom>
        </p:spPr>
      </p:pic>
      <p:pic>
        <p:nvPicPr>
          <p:cNvPr id="36" name="Graphic 35" descr="Rating 3 Star with solid fill">
            <a:extLst>
              <a:ext uri="{FF2B5EF4-FFF2-40B4-BE49-F238E27FC236}">
                <a16:creationId xmlns:a16="http://schemas.microsoft.com/office/drawing/2014/main" id="{850F1344-E3A2-8861-80A6-AA266AFE38A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591365" y="1260632"/>
            <a:ext cx="227788" cy="227788"/>
          </a:xfrm>
          <a:prstGeom prst="rect">
            <a:avLst/>
          </a:prstGeom>
        </p:spPr>
      </p:pic>
      <p:pic>
        <p:nvPicPr>
          <p:cNvPr id="37" name="Graphic 36" descr="Diamond with solid fill">
            <a:extLst>
              <a:ext uri="{FF2B5EF4-FFF2-40B4-BE49-F238E27FC236}">
                <a16:creationId xmlns:a16="http://schemas.microsoft.com/office/drawing/2014/main" id="{1E029247-16E4-FC64-C59A-6453FBC14D6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590277" y="1260632"/>
            <a:ext cx="227788" cy="227788"/>
          </a:xfrm>
          <a:prstGeom prst="rect">
            <a:avLst/>
          </a:prstGeom>
        </p:spPr>
      </p:pic>
    </p:spTree>
    <p:extLst>
      <p:ext uri="{BB962C8B-B14F-4D97-AF65-F5344CB8AC3E}">
        <p14:creationId xmlns:p14="http://schemas.microsoft.com/office/powerpoint/2010/main" val="1530471926"/>
      </p:ext>
    </p:extLst>
  </p:cSld>
  <p:clrMapOvr>
    <a:masterClrMapping/>
  </p:clrMapOvr>
  <p:transition>
    <p:fade/>
  </p:transition>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2D7A6D-1DD5-4AC3-BA36-F8D01FE7DBD9}"/>
              </a:ext>
            </a:extLst>
          </p:cNvPr>
          <p:cNvSpPr>
            <a:spLocks noGrp="1"/>
          </p:cNvSpPr>
          <p:nvPr>
            <p:ph type="ftr" sz="quarter" idx="3"/>
          </p:nvPr>
        </p:nvSpPr>
        <p:spPr/>
        <p:txBody>
          <a:bodyPr/>
          <a:lstStyle/>
          <a:p>
            <a:pPr>
              <a:spcBef>
                <a:spcPts val="774"/>
              </a:spcBef>
              <a:buSzPct val="100000"/>
            </a:pPr>
            <a:r>
              <a:rPr lang="pt-BR"/>
              <a:t>© 2023 Confidential Document</a:t>
            </a:r>
            <a:endParaRPr lang="pt-BR" dirty="0"/>
          </a:p>
        </p:txBody>
      </p:sp>
      <p:sp>
        <p:nvSpPr>
          <p:cNvPr id="5" name="Title 2">
            <a:extLst>
              <a:ext uri="{FF2B5EF4-FFF2-40B4-BE49-F238E27FC236}">
                <a16:creationId xmlns:a16="http://schemas.microsoft.com/office/drawing/2014/main" id="{E51C2368-10AB-4B49-9075-3ED6F755DD18}"/>
              </a:ext>
            </a:extLst>
          </p:cNvPr>
          <p:cNvSpPr>
            <a:spLocks noGrp="1"/>
          </p:cNvSpPr>
          <p:nvPr>
            <p:ph type="title"/>
          </p:nvPr>
        </p:nvSpPr>
        <p:spPr>
          <a:xfrm>
            <a:off x="501652" y="317582"/>
            <a:ext cx="12382795" cy="430887"/>
          </a:xfrm>
        </p:spPr>
        <p:txBody>
          <a:bodyPr/>
          <a:lstStyle/>
          <a:p>
            <a:r>
              <a:rPr lang="fr-FR" sz="2800" b="1" dirty="0">
                <a:solidFill>
                  <a:srgbClr val="004C99"/>
                </a:solidFill>
              </a:rPr>
              <a:t>Exemple de Business model Canvas</a:t>
            </a:r>
          </a:p>
        </p:txBody>
      </p:sp>
      <p:sp>
        <p:nvSpPr>
          <p:cNvPr id="3" name="Slide Number Placeholder 2">
            <a:extLst>
              <a:ext uri="{FF2B5EF4-FFF2-40B4-BE49-F238E27FC236}">
                <a16:creationId xmlns:a16="http://schemas.microsoft.com/office/drawing/2014/main" id="{BECBC85E-6683-4A87-8F75-BDAB46EA8B6A}"/>
              </a:ext>
            </a:extLst>
          </p:cNvPr>
          <p:cNvSpPr>
            <a:spLocks noGrp="1"/>
          </p:cNvSpPr>
          <p:nvPr>
            <p:ph type="sldNum" sz="quarter" idx="4"/>
          </p:nvPr>
        </p:nvSpPr>
        <p:spPr/>
        <p:txBody>
          <a:bodyPr/>
          <a:lstStyle/>
          <a:p>
            <a:pPr>
              <a:spcBef>
                <a:spcPts val="774"/>
              </a:spcBef>
              <a:buSzPct val="100000"/>
            </a:pPr>
            <a:fld id="{8CEAD05E-2714-4B34-B50B-B68BE1D7F5D9}" type="slidenum">
              <a:rPr lang="fr-FR" smtClean="0"/>
              <a:pPr>
                <a:spcBef>
                  <a:spcPts val="774"/>
                </a:spcBef>
                <a:buSzPct val="100000"/>
              </a:pPr>
              <a:t>7</a:t>
            </a:fld>
            <a:endParaRPr lang="fr-FR" dirty="0"/>
          </a:p>
        </p:txBody>
      </p:sp>
      <p:sp>
        <p:nvSpPr>
          <p:cNvPr id="9" name="Date Placeholder 1">
            <a:extLst>
              <a:ext uri="{FF2B5EF4-FFF2-40B4-BE49-F238E27FC236}">
                <a16:creationId xmlns:a16="http://schemas.microsoft.com/office/drawing/2014/main" id="{4E1C5029-3098-B87B-1F33-C6F8F3FE156B}"/>
              </a:ext>
            </a:extLst>
          </p:cNvPr>
          <p:cNvSpPr>
            <a:spLocks noGrp="1"/>
          </p:cNvSpPr>
          <p:nvPr>
            <p:ph type="dt" sz="half" idx="2"/>
          </p:nvPr>
        </p:nvSpPr>
        <p:spPr>
          <a:xfrm>
            <a:off x="6983551" y="7140779"/>
            <a:ext cx="5397693" cy="138499"/>
          </a:xfrm>
        </p:spPr>
        <p:txBody>
          <a:bodyPr/>
          <a:lstStyle/>
          <a:p>
            <a:pPr>
              <a:buSzPct val="100000"/>
              <a:buFont typeface="Arial"/>
              <a:buNone/>
            </a:pPr>
            <a:r>
              <a:rPr lang="fr-FR" dirty="0" err="1"/>
              <a:t>Sèmè</a:t>
            </a:r>
            <a:r>
              <a:rPr lang="fr-FR" dirty="0"/>
              <a:t> City | MEF | ADPME | Deloitte| RISE – Appui aux PME</a:t>
            </a:r>
          </a:p>
        </p:txBody>
      </p:sp>
      <p:sp>
        <p:nvSpPr>
          <p:cNvPr id="10" name="Text Placeholder 15">
            <a:extLst>
              <a:ext uri="{FF2B5EF4-FFF2-40B4-BE49-F238E27FC236}">
                <a16:creationId xmlns:a16="http://schemas.microsoft.com/office/drawing/2014/main" id="{70B2E814-87F1-8D4F-2530-D98AC486B829}"/>
              </a:ext>
            </a:extLst>
          </p:cNvPr>
          <p:cNvSpPr txBox="1">
            <a:spLocks/>
          </p:cNvSpPr>
          <p:nvPr/>
        </p:nvSpPr>
        <p:spPr>
          <a:xfrm>
            <a:off x="501651" y="748469"/>
            <a:ext cx="12436472" cy="689201"/>
          </a:xfrm>
          <a:prstGeom prst="rect">
            <a:avLst/>
          </a:prstGeom>
        </p:spPr>
        <p:txBody>
          <a:bodyPr vert="horz" lIns="0" tIns="0" rIns="0" bIns="0" rtlCol="0">
            <a:noAutofit/>
          </a:bodyPr>
          <a:lstStyle>
            <a:lvl1pPr marL="0" indent="0" algn="l" defTabSz="914406" rtl="0" eaLnBrk="1" latinLnBrk="0" hangingPunct="1">
              <a:spcBef>
                <a:spcPts val="0"/>
              </a:spcBef>
              <a:spcAft>
                <a:spcPts val="1000"/>
              </a:spcAft>
              <a:buSzPct val="100000"/>
              <a:buFont typeface="Arial" panose="020B0604020202020204" pitchFamily="34" charset="0"/>
              <a:buNone/>
              <a:defRPr sz="1996" b="0" kern="1200">
                <a:solidFill>
                  <a:srgbClr val="575757"/>
                </a:solidFill>
                <a:latin typeface="+mn-lt"/>
                <a:ea typeface="+mn-ea"/>
                <a:cs typeface="Calibri Light" panose="020F0302020204030204" pitchFamily="34" charset="0"/>
              </a:defRPr>
            </a:lvl1pPr>
            <a:lvl2pPr marL="0" indent="0" algn="l" defTabSz="914406"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1" indent="-176401" algn="l" defTabSz="914406"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3" indent="-176401" algn="l" defTabSz="914406"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3" indent="-176401" algn="l" defTabSz="798518"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3" indent="-176401" algn="l" defTabSz="914406"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3" indent="-176401" algn="l" defTabSz="914406"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3" indent="-176401" algn="l" defTabSz="914406"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3" indent="-176401" algn="l" defTabSz="914406"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fr-FR" sz="2000" dirty="0"/>
              <a:t>Présentation du modèle d’affaire de l’entreprise spécialisée dans le textile</a:t>
            </a:r>
          </a:p>
        </p:txBody>
      </p:sp>
      <p:grpSp>
        <p:nvGrpSpPr>
          <p:cNvPr id="19" name="Group 18">
            <a:extLst>
              <a:ext uri="{FF2B5EF4-FFF2-40B4-BE49-F238E27FC236}">
                <a16:creationId xmlns:a16="http://schemas.microsoft.com/office/drawing/2014/main" id="{6D47A9D7-EA87-E099-90FC-5107BC495778}"/>
              </a:ext>
            </a:extLst>
          </p:cNvPr>
          <p:cNvGrpSpPr/>
          <p:nvPr/>
        </p:nvGrpSpPr>
        <p:grpSpPr>
          <a:xfrm>
            <a:off x="552989" y="1235418"/>
            <a:ext cx="12333797" cy="5423798"/>
            <a:chOff x="1223784" y="1717243"/>
            <a:chExt cx="9746280" cy="4711266"/>
          </a:xfrm>
        </p:grpSpPr>
        <p:sp>
          <p:nvSpPr>
            <p:cNvPr id="20" name="Rectangle 19">
              <a:extLst>
                <a:ext uri="{FF2B5EF4-FFF2-40B4-BE49-F238E27FC236}">
                  <a16:creationId xmlns:a16="http://schemas.microsoft.com/office/drawing/2014/main" id="{A9225CA8-F5C4-5AC5-D7D7-FE5D4EB83291}"/>
                </a:ext>
              </a:extLst>
            </p:cNvPr>
            <p:cNvSpPr/>
            <p:nvPr/>
          </p:nvSpPr>
          <p:spPr>
            <a:xfrm>
              <a:off x="1223784" y="1717244"/>
              <a:ext cx="1849480" cy="3265481"/>
            </a:xfrm>
            <a:prstGeom prst="rect">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algn="just"/>
              <a:r>
                <a:rPr lang="fr-FR" sz="1200" b="1" dirty="0">
                  <a:solidFill>
                    <a:schemeClr val="tx1"/>
                  </a:solidFill>
                </a:rPr>
                <a:t>Partenaires clés (</a:t>
              </a:r>
              <a:r>
                <a:rPr lang="fr-FR" sz="1200" b="1" dirty="0">
                  <a:solidFill>
                    <a:srgbClr val="FF0000"/>
                  </a:solidFill>
                </a:rPr>
                <a:t>sans lesquels, on ne peut pas être en business</a:t>
              </a:r>
              <a:r>
                <a:rPr lang="fr-FR" sz="1200" b="1" dirty="0">
                  <a:solidFill>
                    <a:schemeClr val="tx1"/>
                  </a:solidFill>
                </a:rPr>
                <a:t>)</a:t>
              </a:r>
            </a:p>
            <a:p>
              <a:pPr marL="387450" indent="-171450" algn="just">
                <a:buFont typeface="Wingdings" panose="05000000000000000000" pitchFamily="2" charset="2"/>
                <a:buChar char="§"/>
              </a:pPr>
              <a:r>
                <a:rPr lang="fr-FR" sz="1200" dirty="0">
                  <a:solidFill>
                    <a:schemeClr val="tx1"/>
                  </a:solidFill>
                </a:rPr>
                <a:t>Fournisseurs des matières premières (Les fournisseurs de fils de coton, des produits de teinture, etc…)</a:t>
              </a:r>
            </a:p>
            <a:p>
              <a:pPr marL="387450" indent="-171450" algn="just">
                <a:buFont typeface="Wingdings" panose="05000000000000000000" pitchFamily="2" charset="2"/>
                <a:buChar char="§"/>
              </a:pPr>
              <a:r>
                <a:rPr lang="fr-FR" sz="1200" dirty="0">
                  <a:solidFill>
                    <a:schemeClr val="tx1"/>
                  </a:solidFill>
                </a:rPr>
                <a:t>Les fournisseurs des équipements de tissage,</a:t>
              </a:r>
            </a:p>
            <a:p>
              <a:pPr marL="387450" indent="-171450" algn="just">
                <a:buFont typeface="Wingdings" panose="05000000000000000000" pitchFamily="2" charset="2"/>
                <a:buChar char="§"/>
              </a:pPr>
              <a:r>
                <a:rPr lang="fr-FR" sz="1200" dirty="0">
                  <a:solidFill>
                    <a:schemeClr val="tx1"/>
                  </a:solidFill>
                </a:rPr>
                <a:t>Les clients (les stylistes, les grossistes, etc…),</a:t>
              </a:r>
            </a:p>
            <a:p>
              <a:pPr marL="387450" indent="-171450" algn="just">
                <a:buFont typeface="Wingdings" panose="05000000000000000000" pitchFamily="2" charset="2"/>
                <a:buChar char="§"/>
              </a:pPr>
              <a:r>
                <a:rPr lang="fr-FR" sz="1200" dirty="0">
                  <a:solidFill>
                    <a:schemeClr val="tx1"/>
                  </a:solidFill>
                </a:rPr>
                <a:t>Les institutions financières</a:t>
              </a:r>
            </a:p>
            <a:p>
              <a:pPr marL="387450" indent="-171450" algn="just">
                <a:buFont typeface="Wingdings" panose="05000000000000000000" pitchFamily="2" charset="2"/>
                <a:buChar char="§"/>
              </a:pPr>
              <a:endParaRPr lang="fr-FR" sz="1200" b="1" dirty="0">
                <a:solidFill>
                  <a:schemeClr val="tx1"/>
                </a:solidFill>
              </a:endParaRPr>
            </a:p>
            <a:p>
              <a:pPr marL="216000" algn="just"/>
              <a:endParaRPr lang="fr-FR" sz="1200" b="1" dirty="0">
                <a:solidFill>
                  <a:schemeClr val="tx1"/>
                </a:solidFill>
              </a:endParaRPr>
            </a:p>
          </p:txBody>
        </p:sp>
        <p:sp>
          <p:nvSpPr>
            <p:cNvPr id="21" name="Rectangle 20">
              <a:extLst>
                <a:ext uri="{FF2B5EF4-FFF2-40B4-BE49-F238E27FC236}">
                  <a16:creationId xmlns:a16="http://schemas.microsoft.com/office/drawing/2014/main" id="{D31AA241-2DFB-6561-70AC-A0450BEB33D8}"/>
                </a:ext>
              </a:extLst>
            </p:cNvPr>
            <p:cNvSpPr/>
            <p:nvPr/>
          </p:nvSpPr>
          <p:spPr>
            <a:xfrm>
              <a:off x="5171260" y="1717244"/>
              <a:ext cx="1849480" cy="3266236"/>
            </a:xfrm>
            <a:prstGeom prst="rect">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algn="just"/>
              <a:r>
                <a:rPr lang="fr-FR" sz="1200" b="1" dirty="0">
                  <a:solidFill>
                    <a:schemeClr val="tx1"/>
                  </a:solidFill>
                </a:rPr>
                <a:t>Proposition de valeur (</a:t>
              </a:r>
              <a:r>
                <a:rPr lang="fr-FR" sz="1200" b="1" dirty="0">
                  <a:solidFill>
                    <a:srgbClr val="FF0000"/>
                  </a:solidFill>
                </a:rPr>
                <a:t>Qu’offrez-vous à votre clientèle?)</a:t>
              </a:r>
            </a:p>
            <a:p>
              <a:pPr marL="387450" indent="-171450" algn="just">
                <a:buFont typeface="Wingdings" panose="05000000000000000000" pitchFamily="2" charset="2"/>
                <a:buChar char="§"/>
              </a:pPr>
              <a:r>
                <a:rPr lang="fr-FR" sz="1200" dirty="0">
                  <a:solidFill>
                    <a:schemeClr val="tx1"/>
                  </a:solidFill>
                </a:rPr>
                <a:t>Le pagne tissé traditionnel de qualité et authentique,</a:t>
              </a:r>
            </a:p>
            <a:p>
              <a:pPr marL="216000" algn="just"/>
              <a:endParaRPr lang="fr-FR" sz="1200" b="1" dirty="0">
                <a:solidFill>
                  <a:schemeClr val="tx1"/>
                </a:solidFill>
              </a:endParaRPr>
            </a:p>
          </p:txBody>
        </p:sp>
        <p:sp>
          <p:nvSpPr>
            <p:cNvPr id="22" name="Rectangle 21">
              <a:extLst>
                <a:ext uri="{FF2B5EF4-FFF2-40B4-BE49-F238E27FC236}">
                  <a16:creationId xmlns:a16="http://schemas.microsoft.com/office/drawing/2014/main" id="{2D30D204-9447-5C18-B7F9-F05949FFB5E3}"/>
                </a:ext>
              </a:extLst>
            </p:cNvPr>
            <p:cNvSpPr/>
            <p:nvPr/>
          </p:nvSpPr>
          <p:spPr>
            <a:xfrm>
              <a:off x="9118736" y="1717244"/>
              <a:ext cx="1849480" cy="3266236"/>
            </a:xfrm>
            <a:prstGeom prst="rect">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algn="just"/>
              <a:r>
                <a:rPr lang="fr-FR" sz="1200" b="1" dirty="0">
                  <a:solidFill>
                    <a:schemeClr val="tx1"/>
                  </a:solidFill>
                </a:rPr>
                <a:t>Segments de clientèle (</a:t>
              </a:r>
              <a:r>
                <a:rPr lang="fr-FR" sz="1200" b="1" dirty="0">
                  <a:solidFill>
                    <a:srgbClr val="FF0000"/>
                  </a:solidFill>
                </a:rPr>
                <a:t>A qui vendez-vous vos produits</a:t>
              </a:r>
              <a:r>
                <a:rPr lang="fr-FR" sz="1200" b="1" dirty="0">
                  <a:solidFill>
                    <a:schemeClr val="tx1"/>
                  </a:solidFill>
                </a:rPr>
                <a:t>):</a:t>
              </a:r>
            </a:p>
            <a:p>
              <a:pPr marL="387450" indent="-171450" algn="just">
                <a:buFont typeface="Wingdings" panose="05000000000000000000" pitchFamily="2" charset="2"/>
                <a:buChar char="§"/>
              </a:pPr>
              <a:r>
                <a:rPr lang="fr-FR" sz="1200" dirty="0">
                  <a:solidFill>
                    <a:schemeClr val="tx1"/>
                  </a:solidFill>
                </a:rPr>
                <a:t>Les fonctionnaires,</a:t>
              </a:r>
            </a:p>
            <a:p>
              <a:pPr marL="387450" indent="-171450" algn="just">
                <a:buFont typeface="Wingdings" panose="05000000000000000000" pitchFamily="2" charset="2"/>
                <a:buChar char="§"/>
              </a:pPr>
              <a:r>
                <a:rPr lang="fr-FR" sz="1200" dirty="0">
                  <a:solidFill>
                    <a:schemeClr val="tx1"/>
                  </a:solidFill>
                </a:rPr>
                <a:t>Les jeunes professionnels,</a:t>
              </a:r>
            </a:p>
            <a:p>
              <a:pPr marL="387450" indent="-171450" algn="just">
                <a:buFont typeface="Wingdings" panose="05000000000000000000" pitchFamily="2" charset="2"/>
                <a:buChar char="§"/>
              </a:pPr>
              <a:r>
                <a:rPr lang="fr-FR" sz="1200" dirty="0">
                  <a:solidFill>
                    <a:schemeClr val="tx1"/>
                  </a:solidFill>
                </a:rPr>
                <a:t>Les stylistes,</a:t>
              </a:r>
            </a:p>
            <a:p>
              <a:pPr marL="387450" indent="-171450" algn="just">
                <a:buFont typeface="Wingdings" panose="05000000000000000000" pitchFamily="2" charset="2"/>
                <a:buChar char="§"/>
              </a:pPr>
              <a:r>
                <a:rPr lang="fr-FR" sz="1200" dirty="0">
                  <a:solidFill>
                    <a:schemeClr val="tx1"/>
                  </a:solidFill>
                </a:rPr>
                <a:t>Etc…</a:t>
              </a:r>
            </a:p>
            <a:p>
              <a:pPr marL="216000" algn="just"/>
              <a:endParaRPr lang="fr-FR" sz="1200" b="1" dirty="0">
                <a:solidFill>
                  <a:schemeClr val="tx1"/>
                </a:solidFill>
              </a:endParaRPr>
            </a:p>
          </p:txBody>
        </p:sp>
        <p:sp>
          <p:nvSpPr>
            <p:cNvPr id="23" name="Rectangle 22">
              <a:extLst>
                <a:ext uri="{FF2B5EF4-FFF2-40B4-BE49-F238E27FC236}">
                  <a16:creationId xmlns:a16="http://schemas.microsoft.com/office/drawing/2014/main" id="{EAE1CFF5-A51E-536A-15A5-608C359308A1}"/>
                </a:ext>
              </a:extLst>
            </p:cNvPr>
            <p:cNvSpPr/>
            <p:nvPr/>
          </p:nvSpPr>
          <p:spPr>
            <a:xfrm>
              <a:off x="1223784" y="5098473"/>
              <a:ext cx="4809870" cy="1330036"/>
            </a:xfrm>
            <a:prstGeom prst="rect">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algn="just"/>
              <a:r>
                <a:rPr lang="fr-FR" sz="1200" b="1" dirty="0">
                  <a:solidFill>
                    <a:schemeClr val="tx1"/>
                  </a:solidFill>
                </a:rPr>
                <a:t>Structure de coût (</a:t>
              </a:r>
              <a:r>
                <a:rPr lang="fr-FR" sz="1200" b="1" dirty="0">
                  <a:solidFill>
                    <a:srgbClr val="FF0000"/>
                  </a:solidFill>
                </a:rPr>
                <a:t>Qu’est-ce qui vous coûte de l’argent dans le processus d’exécution de vos activités</a:t>
              </a:r>
              <a:r>
                <a:rPr lang="fr-FR" sz="1200" b="1" dirty="0">
                  <a:solidFill>
                    <a:schemeClr val="tx1"/>
                  </a:solidFill>
                </a:rPr>
                <a:t>):</a:t>
              </a:r>
            </a:p>
            <a:p>
              <a:pPr marL="387450" indent="-171450" algn="just">
                <a:buFont typeface="Wingdings" panose="05000000000000000000" pitchFamily="2" charset="2"/>
                <a:buChar char="§"/>
              </a:pPr>
              <a:r>
                <a:rPr lang="fr-FR" sz="1200" dirty="0">
                  <a:solidFill>
                    <a:schemeClr val="tx1"/>
                  </a:solidFill>
                </a:rPr>
                <a:t>Achat des matières premières,</a:t>
              </a:r>
            </a:p>
            <a:p>
              <a:pPr marL="387450" indent="-171450" algn="just">
                <a:buFont typeface="Wingdings" panose="05000000000000000000" pitchFamily="2" charset="2"/>
                <a:buChar char="§"/>
              </a:pPr>
              <a:r>
                <a:rPr lang="fr-FR" sz="1200" dirty="0">
                  <a:solidFill>
                    <a:schemeClr val="tx1"/>
                  </a:solidFill>
                </a:rPr>
                <a:t>Paiement des factures d’électricité, d’eau, de téléphones,</a:t>
              </a:r>
            </a:p>
            <a:p>
              <a:pPr marL="387450" indent="-171450" algn="just">
                <a:buFont typeface="Wingdings" panose="05000000000000000000" pitchFamily="2" charset="2"/>
                <a:buChar char="§"/>
              </a:pPr>
              <a:r>
                <a:rPr lang="fr-FR" sz="1200" dirty="0">
                  <a:solidFill>
                    <a:schemeClr val="tx1"/>
                  </a:solidFill>
                </a:rPr>
                <a:t>Charges salariales,</a:t>
              </a:r>
            </a:p>
            <a:p>
              <a:pPr marL="387450" indent="-171450" algn="just">
                <a:buFont typeface="Wingdings" panose="05000000000000000000" pitchFamily="2" charset="2"/>
                <a:buChar char="§"/>
              </a:pPr>
              <a:r>
                <a:rPr lang="fr-FR" sz="1200" dirty="0">
                  <a:solidFill>
                    <a:schemeClr val="tx1"/>
                  </a:solidFill>
                </a:rPr>
                <a:t>Charges liées à la vente (marketing, livraison, etc…)</a:t>
              </a:r>
            </a:p>
            <a:p>
              <a:pPr marL="387450" indent="-171450" algn="just">
                <a:buFont typeface="Wingdings" panose="05000000000000000000" pitchFamily="2" charset="2"/>
                <a:buChar char="§"/>
              </a:pPr>
              <a:r>
                <a:rPr lang="fr-FR" sz="1200" dirty="0">
                  <a:solidFill>
                    <a:schemeClr val="tx1"/>
                  </a:solidFill>
                </a:rPr>
                <a:t>Etc…</a:t>
              </a:r>
            </a:p>
          </p:txBody>
        </p:sp>
        <p:sp>
          <p:nvSpPr>
            <p:cNvPr id="24" name="Rectangle 23">
              <a:extLst>
                <a:ext uri="{FF2B5EF4-FFF2-40B4-BE49-F238E27FC236}">
                  <a16:creationId xmlns:a16="http://schemas.microsoft.com/office/drawing/2014/main" id="{13A38129-D651-A788-2ECF-1109BB617A1D}"/>
                </a:ext>
              </a:extLst>
            </p:cNvPr>
            <p:cNvSpPr/>
            <p:nvPr/>
          </p:nvSpPr>
          <p:spPr>
            <a:xfrm>
              <a:off x="6160194" y="5098473"/>
              <a:ext cx="4809870" cy="1330036"/>
            </a:xfrm>
            <a:prstGeom prst="rect">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algn="just"/>
              <a:r>
                <a:rPr lang="fr-FR" sz="1200" b="1" dirty="0">
                  <a:solidFill>
                    <a:schemeClr val="tx1"/>
                  </a:solidFill>
                </a:rPr>
                <a:t>Sources de revenus (</a:t>
              </a:r>
              <a:r>
                <a:rPr lang="fr-FR" sz="1200" b="1" dirty="0">
                  <a:solidFill>
                    <a:srgbClr val="FF0000"/>
                  </a:solidFill>
                </a:rPr>
                <a:t>Comment gagnez-vous de l’argent?)</a:t>
              </a:r>
            </a:p>
            <a:p>
              <a:pPr marL="387450" indent="-171450" algn="just">
                <a:buFont typeface="Arial" panose="020B0604020202020204" pitchFamily="34" charset="0"/>
                <a:buChar char="•"/>
              </a:pPr>
              <a:r>
                <a:rPr lang="fr-FR" sz="1200" dirty="0">
                  <a:solidFill>
                    <a:schemeClr val="tx1"/>
                  </a:solidFill>
                </a:rPr>
                <a:t>Vente des pagnes tissés</a:t>
              </a:r>
            </a:p>
          </p:txBody>
        </p:sp>
        <p:sp>
          <p:nvSpPr>
            <p:cNvPr id="25" name="Rectangle 24">
              <a:extLst>
                <a:ext uri="{FF2B5EF4-FFF2-40B4-BE49-F238E27FC236}">
                  <a16:creationId xmlns:a16="http://schemas.microsoft.com/office/drawing/2014/main" id="{38B1F801-4889-498E-DCC7-0A83FEA3B4D7}"/>
                </a:ext>
              </a:extLst>
            </p:cNvPr>
            <p:cNvSpPr/>
            <p:nvPr/>
          </p:nvSpPr>
          <p:spPr>
            <a:xfrm>
              <a:off x="3210344" y="1717245"/>
              <a:ext cx="1849480" cy="1757476"/>
            </a:xfrm>
            <a:prstGeom prst="rect">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algn="just"/>
              <a:r>
                <a:rPr lang="fr-FR" sz="1200" b="1" dirty="0">
                  <a:solidFill>
                    <a:schemeClr val="tx1"/>
                  </a:solidFill>
                </a:rPr>
                <a:t>Activités clés (</a:t>
              </a:r>
              <a:r>
                <a:rPr lang="fr-FR" sz="1200" b="1" dirty="0">
                  <a:solidFill>
                    <a:srgbClr val="FF0000"/>
                  </a:solidFill>
                </a:rPr>
                <a:t>Que faites-vous au quotidien</a:t>
              </a:r>
              <a:r>
                <a:rPr lang="fr-FR" sz="1200" b="1" dirty="0">
                  <a:solidFill>
                    <a:schemeClr val="tx1"/>
                  </a:solidFill>
                </a:rPr>
                <a:t>?)</a:t>
              </a:r>
            </a:p>
            <a:p>
              <a:pPr marL="387450" indent="-171450" algn="just">
                <a:buFont typeface="Wingdings" panose="05000000000000000000" pitchFamily="2" charset="2"/>
                <a:buChar char="§"/>
              </a:pPr>
              <a:r>
                <a:rPr lang="fr-FR" sz="1200" dirty="0">
                  <a:solidFill>
                    <a:schemeClr val="tx1"/>
                  </a:solidFill>
                </a:rPr>
                <a:t>Préparation des fils de tissage de pagne,</a:t>
              </a:r>
            </a:p>
            <a:p>
              <a:pPr marL="387450" indent="-171450" algn="just">
                <a:buFont typeface="Wingdings" panose="05000000000000000000" pitchFamily="2" charset="2"/>
                <a:buChar char="§"/>
              </a:pPr>
              <a:r>
                <a:rPr lang="fr-FR" sz="1200" dirty="0">
                  <a:solidFill>
                    <a:schemeClr val="tx1"/>
                  </a:solidFill>
                </a:rPr>
                <a:t>Teinte des fils</a:t>
              </a:r>
            </a:p>
            <a:p>
              <a:pPr marL="387450" indent="-171450" algn="just">
                <a:buFont typeface="Wingdings" panose="05000000000000000000" pitchFamily="2" charset="2"/>
                <a:buChar char="§"/>
              </a:pPr>
              <a:r>
                <a:rPr lang="fr-FR" sz="1200" dirty="0">
                  <a:solidFill>
                    <a:schemeClr val="tx1"/>
                  </a:solidFill>
                </a:rPr>
                <a:t>Tissage des pagnes,</a:t>
              </a:r>
            </a:p>
            <a:p>
              <a:pPr marL="387450" indent="-171450" algn="just">
                <a:buFont typeface="Wingdings" panose="05000000000000000000" pitchFamily="2" charset="2"/>
                <a:buChar char="§"/>
              </a:pPr>
              <a:r>
                <a:rPr lang="fr-FR" sz="1200" dirty="0">
                  <a:solidFill>
                    <a:schemeClr val="tx1"/>
                  </a:solidFill>
                </a:rPr>
                <a:t>Emballages des pagnes tissés</a:t>
              </a:r>
            </a:p>
            <a:p>
              <a:pPr marL="387450" indent="-171450" algn="just">
                <a:buFont typeface="Wingdings" panose="05000000000000000000" pitchFamily="2" charset="2"/>
                <a:buChar char="§"/>
              </a:pPr>
              <a:r>
                <a:rPr lang="fr-FR" sz="1200" dirty="0">
                  <a:solidFill>
                    <a:schemeClr val="tx1"/>
                  </a:solidFill>
                </a:rPr>
                <a:t>Acheminement des pagnes tissés vers les clients clés</a:t>
              </a:r>
            </a:p>
            <a:p>
              <a:pPr marL="387450" indent="-171450" algn="just">
                <a:buFont typeface="Wingdings" panose="05000000000000000000" pitchFamily="2" charset="2"/>
                <a:buChar char="§"/>
              </a:pPr>
              <a:endParaRPr lang="fr-FR" sz="1200" b="1" dirty="0">
                <a:solidFill>
                  <a:schemeClr val="tx1"/>
                </a:solidFill>
              </a:endParaRPr>
            </a:p>
          </p:txBody>
        </p:sp>
        <p:sp>
          <p:nvSpPr>
            <p:cNvPr id="26" name="Rectangle 25">
              <a:extLst>
                <a:ext uri="{FF2B5EF4-FFF2-40B4-BE49-F238E27FC236}">
                  <a16:creationId xmlns:a16="http://schemas.microsoft.com/office/drawing/2014/main" id="{06DF7524-148F-61A3-2492-C59823D1596C}"/>
                </a:ext>
              </a:extLst>
            </p:cNvPr>
            <p:cNvSpPr/>
            <p:nvPr/>
          </p:nvSpPr>
          <p:spPr>
            <a:xfrm>
              <a:off x="3210344" y="3562887"/>
              <a:ext cx="1849480" cy="1419838"/>
            </a:xfrm>
            <a:prstGeom prst="rect">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algn="just"/>
              <a:r>
                <a:rPr lang="fr-FR" sz="1200" b="1" dirty="0">
                  <a:solidFill>
                    <a:schemeClr val="tx1"/>
                  </a:solidFill>
                </a:rPr>
                <a:t>Ressources clés (</a:t>
              </a:r>
              <a:r>
                <a:rPr lang="fr-FR" sz="1200" b="1" dirty="0">
                  <a:solidFill>
                    <a:srgbClr val="FF0000"/>
                  </a:solidFill>
                </a:rPr>
                <a:t>Investissements clés à réaliser</a:t>
              </a:r>
              <a:r>
                <a:rPr lang="fr-FR" sz="1200" b="1" dirty="0">
                  <a:solidFill>
                    <a:schemeClr val="tx1"/>
                  </a:solidFill>
                </a:rPr>
                <a:t>)</a:t>
              </a:r>
            </a:p>
            <a:p>
              <a:pPr marL="387450" indent="-171450" algn="just">
                <a:buFont typeface="Wingdings" panose="05000000000000000000" pitchFamily="2" charset="2"/>
                <a:buChar char="§"/>
              </a:pPr>
              <a:r>
                <a:rPr lang="fr-FR" sz="1200" dirty="0">
                  <a:solidFill>
                    <a:schemeClr val="tx1"/>
                  </a:solidFill>
                </a:rPr>
                <a:t>Les équipements de tissage,</a:t>
              </a:r>
            </a:p>
            <a:p>
              <a:pPr marL="387450" indent="-171450" algn="just">
                <a:buFont typeface="Wingdings" panose="05000000000000000000" pitchFamily="2" charset="2"/>
                <a:buChar char="§"/>
              </a:pPr>
              <a:r>
                <a:rPr lang="fr-FR" sz="1200" dirty="0">
                  <a:solidFill>
                    <a:schemeClr val="tx1"/>
                  </a:solidFill>
                </a:rPr>
                <a:t>Un terrain pour la préparation et le tissage des pagnes,</a:t>
              </a:r>
            </a:p>
            <a:p>
              <a:pPr marL="387450" indent="-171450" algn="just">
                <a:buFont typeface="Wingdings" panose="05000000000000000000" pitchFamily="2" charset="2"/>
                <a:buChar char="§"/>
              </a:pPr>
              <a:r>
                <a:rPr lang="fr-FR" sz="1200" dirty="0">
                  <a:solidFill>
                    <a:schemeClr val="tx1"/>
                  </a:solidFill>
                </a:rPr>
                <a:t>Un apatam</a:t>
              </a:r>
            </a:p>
            <a:p>
              <a:pPr marL="387450" indent="-171450" algn="just">
                <a:buFont typeface="Wingdings" panose="05000000000000000000" pitchFamily="2" charset="2"/>
                <a:buChar char="§"/>
              </a:pPr>
              <a:r>
                <a:rPr lang="fr-FR" sz="1200" dirty="0">
                  <a:solidFill>
                    <a:schemeClr val="tx1"/>
                  </a:solidFill>
                </a:rPr>
                <a:t>Un magasin de stockage</a:t>
              </a:r>
            </a:p>
            <a:p>
              <a:pPr marL="387450" indent="-171450" algn="just">
                <a:buFont typeface="Wingdings" panose="05000000000000000000" pitchFamily="2" charset="2"/>
                <a:buChar char="§"/>
              </a:pPr>
              <a:endParaRPr lang="fr-FR" sz="1200" b="1" dirty="0">
                <a:solidFill>
                  <a:schemeClr val="tx1"/>
                </a:solidFill>
              </a:endParaRPr>
            </a:p>
          </p:txBody>
        </p:sp>
        <p:sp>
          <p:nvSpPr>
            <p:cNvPr id="27" name="Rectangle 26">
              <a:extLst>
                <a:ext uri="{FF2B5EF4-FFF2-40B4-BE49-F238E27FC236}">
                  <a16:creationId xmlns:a16="http://schemas.microsoft.com/office/drawing/2014/main" id="{E806460B-D4E7-84AB-31BB-BED107DB8FD7}"/>
                </a:ext>
              </a:extLst>
            </p:cNvPr>
            <p:cNvSpPr/>
            <p:nvPr/>
          </p:nvSpPr>
          <p:spPr>
            <a:xfrm>
              <a:off x="7078967" y="1717243"/>
              <a:ext cx="1932028" cy="1591776"/>
            </a:xfrm>
            <a:prstGeom prst="rect">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algn="just"/>
              <a:r>
                <a:rPr lang="fr-FR" sz="1200" b="1" dirty="0">
                  <a:solidFill>
                    <a:schemeClr val="tx1"/>
                  </a:solidFill>
                </a:rPr>
                <a:t>Relation client (</a:t>
              </a:r>
              <a:r>
                <a:rPr lang="fr-FR" sz="1200" b="1" dirty="0">
                  <a:solidFill>
                    <a:srgbClr val="FF0000"/>
                  </a:solidFill>
                </a:rPr>
                <a:t>Comment gérez-vous vos clients?)</a:t>
              </a:r>
            </a:p>
            <a:p>
              <a:pPr marL="387450" indent="-171450" algn="just">
                <a:buFont typeface="Wingdings" panose="05000000000000000000" pitchFamily="2" charset="2"/>
                <a:buChar char="§"/>
              </a:pPr>
              <a:r>
                <a:rPr lang="fr-FR" sz="1200" dirty="0">
                  <a:solidFill>
                    <a:schemeClr val="tx1"/>
                  </a:solidFill>
                </a:rPr>
                <a:t>Nous assurons un service après-vente de nos produits via la mise en place d’un numéro vert ,</a:t>
              </a:r>
            </a:p>
            <a:p>
              <a:pPr marL="387450" indent="-171450" algn="just">
                <a:buFont typeface="Wingdings" panose="05000000000000000000" pitchFamily="2" charset="2"/>
                <a:buChar char="§"/>
              </a:pPr>
              <a:r>
                <a:rPr lang="fr-FR" sz="1200" dirty="0">
                  <a:solidFill>
                    <a:schemeClr val="tx1"/>
                  </a:solidFill>
                </a:rPr>
                <a:t>Nous confectionnons les pagnes sur mesure avec des motifs personnalisés</a:t>
              </a:r>
            </a:p>
          </p:txBody>
        </p:sp>
        <p:sp>
          <p:nvSpPr>
            <p:cNvPr id="28" name="Rectangle 27">
              <a:extLst>
                <a:ext uri="{FF2B5EF4-FFF2-40B4-BE49-F238E27FC236}">
                  <a16:creationId xmlns:a16="http://schemas.microsoft.com/office/drawing/2014/main" id="{9B25F5EA-482F-8E8E-A2E1-5D66F4D2BF2B}"/>
                </a:ext>
              </a:extLst>
            </p:cNvPr>
            <p:cNvSpPr/>
            <p:nvPr/>
          </p:nvSpPr>
          <p:spPr>
            <a:xfrm>
              <a:off x="7089233" y="3424011"/>
              <a:ext cx="1921764" cy="1559468"/>
            </a:xfrm>
            <a:prstGeom prst="rect">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algn="just"/>
              <a:r>
                <a:rPr lang="fr-FR" sz="1200" b="1" dirty="0">
                  <a:solidFill>
                    <a:schemeClr val="tx1"/>
                  </a:solidFill>
                </a:rPr>
                <a:t>Canaux de distribution (</a:t>
              </a:r>
              <a:r>
                <a:rPr lang="fr-FR" sz="1200" b="1" dirty="0">
                  <a:solidFill>
                    <a:srgbClr val="FF0000"/>
                  </a:solidFill>
                </a:rPr>
                <a:t>Comment vendez-vous vos produits?)</a:t>
              </a:r>
            </a:p>
            <a:p>
              <a:pPr marL="387450" indent="-171450" algn="just">
                <a:buFont typeface="Wingdings" panose="05000000000000000000" pitchFamily="2" charset="2"/>
                <a:buChar char="§"/>
              </a:pPr>
              <a:r>
                <a:rPr lang="fr-FR" sz="1200" dirty="0">
                  <a:solidFill>
                    <a:schemeClr val="tx1"/>
                  </a:solidFill>
                </a:rPr>
                <a:t>Nous avons des boutiques de distribution,</a:t>
              </a:r>
            </a:p>
            <a:p>
              <a:pPr marL="387450" indent="-171450" algn="just">
                <a:buFont typeface="Wingdings" panose="05000000000000000000" pitchFamily="2" charset="2"/>
                <a:buChar char="§"/>
              </a:pPr>
              <a:r>
                <a:rPr lang="fr-FR" sz="1200" dirty="0">
                  <a:solidFill>
                    <a:schemeClr val="tx1"/>
                  </a:solidFill>
                </a:rPr>
                <a:t>Nous avons des partenariats avec les stylistes de renom au Bénin comme Lolo, </a:t>
              </a:r>
              <a:r>
                <a:rPr lang="fr-FR" sz="1200" dirty="0" err="1">
                  <a:solidFill>
                    <a:schemeClr val="tx1"/>
                  </a:solidFill>
                </a:rPr>
                <a:t>ect</a:t>
              </a:r>
              <a:r>
                <a:rPr lang="fr-FR" sz="1200" dirty="0">
                  <a:solidFill>
                    <a:schemeClr val="tx1"/>
                  </a:solidFill>
                </a:rPr>
                <a:t>..</a:t>
              </a:r>
            </a:p>
          </p:txBody>
        </p:sp>
      </p:grpSp>
      <p:pic>
        <p:nvPicPr>
          <p:cNvPr id="29" name="Graphic 28" descr="Gold bars with solid fill">
            <a:extLst>
              <a:ext uri="{FF2B5EF4-FFF2-40B4-BE49-F238E27FC236}">
                <a16:creationId xmlns:a16="http://schemas.microsoft.com/office/drawing/2014/main" id="{469A8556-3530-4B77-5430-C560B41F24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657" y="5128025"/>
            <a:ext cx="227788" cy="227788"/>
          </a:xfrm>
          <a:prstGeom prst="rect">
            <a:avLst/>
          </a:prstGeom>
        </p:spPr>
      </p:pic>
      <p:pic>
        <p:nvPicPr>
          <p:cNvPr id="30" name="Graphic 29" descr="Coins with solid fill">
            <a:extLst>
              <a:ext uri="{FF2B5EF4-FFF2-40B4-BE49-F238E27FC236}">
                <a16:creationId xmlns:a16="http://schemas.microsoft.com/office/drawing/2014/main" id="{CE1CD57E-3811-5B0A-687F-CDE0DB2DFA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643" y="5128025"/>
            <a:ext cx="227788" cy="227788"/>
          </a:xfrm>
          <a:prstGeom prst="rect">
            <a:avLst/>
          </a:prstGeom>
        </p:spPr>
      </p:pic>
      <p:pic>
        <p:nvPicPr>
          <p:cNvPr id="31" name="Graphic 30" descr="Pyramid with levels with solid fill">
            <a:extLst>
              <a:ext uri="{FF2B5EF4-FFF2-40B4-BE49-F238E27FC236}">
                <a16:creationId xmlns:a16="http://schemas.microsoft.com/office/drawing/2014/main" id="{55DB2836-C378-9A79-D1A5-E77C22CBBA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19315" y="1260632"/>
            <a:ext cx="227788" cy="227788"/>
          </a:xfrm>
          <a:prstGeom prst="rect">
            <a:avLst/>
          </a:prstGeom>
        </p:spPr>
      </p:pic>
      <p:pic>
        <p:nvPicPr>
          <p:cNvPr id="32" name="Graphic 31" descr="Circles with lines with solid fill">
            <a:extLst>
              <a:ext uri="{FF2B5EF4-FFF2-40B4-BE49-F238E27FC236}">
                <a16:creationId xmlns:a16="http://schemas.microsoft.com/office/drawing/2014/main" id="{5BF562DE-EF8B-5497-5B4B-E7C8E940FD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1643" y="1288677"/>
            <a:ext cx="227788" cy="227788"/>
          </a:xfrm>
          <a:prstGeom prst="rect">
            <a:avLst/>
          </a:prstGeom>
        </p:spPr>
      </p:pic>
      <p:pic>
        <p:nvPicPr>
          <p:cNvPr id="33" name="Graphic 32" descr="Workflow with solid fill">
            <a:extLst>
              <a:ext uri="{FF2B5EF4-FFF2-40B4-BE49-F238E27FC236}">
                <a16:creationId xmlns:a16="http://schemas.microsoft.com/office/drawing/2014/main" id="{00BABBE9-2D1E-550A-4D48-9AEAFFADB9F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42985" y="3391950"/>
            <a:ext cx="227788" cy="227788"/>
          </a:xfrm>
          <a:prstGeom prst="rect">
            <a:avLst/>
          </a:prstGeom>
        </p:spPr>
      </p:pic>
      <p:pic>
        <p:nvPicPr>
          <p:cNvPr id="34" name="Graphic 33" descr="Customer review with solid fill">
            <a:extLst>
              <a:ext uri="{FF2B5EF4-FFF2-40B4-BE49-F238E27FC236}">
                <a16:creationId xmlns:a16="http://schemas.microsoft.com/office/drawing/2014/main" id="{69116AF2-790F-9531-49B2-EF5CB652551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12318" y="1266975"/>
            <a:ext cx="227788" cy="227788"/>
          </a:xfrm>
          <a:prstGeom prst="rect">
            <a:avLst/>
          </a:prstGeom>
        </p:spPr>
      </p:pic>
      <p:pic>
        <p:nvPicPr>
          <p:cNvPr id="35" name="Graphic 34" descr="Rating outline">
            <a:extLst>
              <a:ext uri="{FF2B5EF4-FFF2-40B4-BE49-F238E27FC236}">
                <a16:creationId xmlns:a16="http://schemas.microsoft.com/office/drawing/2014/main" id="{25949337-25CA-936F-4A45-636B922E618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980065" y="3246303"/>
            <a:ext cx="227788" cy="227788"/>
          </a:xfrm>
          <a:prstGeom prst="rect">
            <a:avLst/>
          </a:prstGeom>
        </p:spPr>
      </p:pic>
      <p:pic>
        <p:nvPicPr>
          <p:cNvPr id="36" name="Graphic 35" descr="Rating 3 Star with solid fill">
            <a:extLst>
              <a:ext uri="{FF2B5EF4-FFF2-40B4-BE49-F238E27FC236}">
                <a16:creationId xmlns:a16="http://schemas.microsoft.com/office/drawing/2014/main" id="{850F1344-E3A2-8861-80A6-AA266AFE38A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591365" y="1260632"/>
            <a:ext cx="227788" cy="227788"/>
          </a:xfrm>
          <a:prstGeom prst="rect">
            <a:avLst/>
          </a:prstGeom>
        </p:spPr>
      </p:pic>
      <p:pic>
        <p:nvPicPr>
          <p:cNvPr id="37" name="Graphic 36" descr="Diamond with solid fill">
            <a:extLst>
              <a:ext uri="{FF2B5EF4-FFF2-40B4-BE49-F238E27FC236}">
                <a16:creationId xmlns:a16="http://schemas.microsoft.com/office/drawing/2014/main" id="{1E029247-16E4-FC64-C59A-6453FBC14D6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590277" y="1260632"/>
            <a:ext cx="227788" cy="227788"/>
          </a:xfrm>
          <a:prstGeom prst="rect">
            <a:avLst/>
          </a:prstGeom>
        </p:spPr>
      </p:pic>
    </p:spTree>
    <p:extLst>
      <p:ext uri="{BB962C8B-B14F-4D97-AF65-F5344CB8AC3E}">
        <p14:creationId xmlns:p14="http://schemas.microsoft.com/office/powerpoint/2010/main" val="38231576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2D7A6D-1DD5-4AC3-BA36-F8D01FE7DBD9}"/>
              </a:ext>
            </a:extLst>
          </p:cNvPr>
          <p:cNvSpPr>
            <a:spLocks noGrp="1"/>
          </p:cNvSpPr>
          <p:nvPr>
            <p:ph type="ftr" sz="quarter" idx="3"/>
          </p:nvPr>
        </p:nvSpPr>
        <p:spPr/>
        <p:txBody>
          <a:bodyPr/>
          <a:lstStyle/>
          <a:p>
            <a:pPr>
              <a:spcBef>
                <a:spcPts val="774"/>
              </a:spcBef>
              <a:buSzPct val="100000"/>
            </a:pPr>
            <a:r>
              <a:rPr lang="pt-BR"/>
              <a:t>© 2023 Confidential Document</a:t>
            </a:r>
            <a:endParaRPr lang="pt-BR" dirty="0"/>
          </a:p>
        </p:txBody>
      </p:sp>
      <p:sp>
        <p:nvSpPr>
          <p:cNvPr id="5" name="Title 2">
            <a:extLst>
              <a:ext uri="{FF2B5EF4-FFF2-40B4-BE49-F238E27FC236}">
                <a16:creationId xmlns:a16="http://schemas.microsoft.com/office/drawing/2014/main" id="{E51C2368-10AB-4B49-9075-3ED6F755DD18}"/>
              </a:ext>
            </a:extLst>
          </p:cNvPr>
          <p:cNvSpPr>
            <a:spLocks noGrp="1"/>
          </p:cNvSpPr>
          <p:nvPr>
            <p:ph type="title"/>
          </p:nvPr>
        </p:nvSpPr>
        <p:spPr>
          <a:xfrm>
            <a:off x="501652" y="317582"/>
            <a:ext cx="11162349" cy="430887"/>
          </a:xfrm>
        </p:spPr>
        <p:txBody>
          <a:bodyPr/>
          <a:lstStyle/>
          <a:p>
            <a:r>
              <a:rPr lang="fr-FR" sz="2800" b="1" dirty="0">
                <a:solidFill>
                  <a:srgbClr val="004C99"/>
                </a:solidFill>
              </a:rPr>
              <a:t>Analyse stratégique de votre entreprise</a:t>
            </a:r>
          </a:p>
        </p:txBody>
      </p:sp>
      <p:sp>
        <p:nvSpPr>
          <p:cNvPr id="3" name="Slide Number Placeholder 2">
            <a:extLst>
              <a:ext uri="{FF2B5EF4-FFF2-40B4-BE49-F238E27FC236}">
                <a16:creationId xmlns:a16="http://schemas.microsoft.com/office/drawing/2014/main" id="{BECBC85E-6683-4A87-8F75-BDAB46EA8B6A}"/>
              </a:ext>
            </a:extLst>
          </p:cNvPr>
          <p:cNvSpPr>
            <a:spLocks noGrp="1"/>
          </p:cNvSpPr>
          <p:nvPr>
            <p:ph type="sldNum" sz="quarter" idx="4"/>
          </p:nvPr>
        </p:nvSpPr>
        <p:spPr/>
        <p:txBody>
          <a:bodyPr/>
          <a:lstStyle/>
          <a:p>
            <a:pPr>
              <a:spcBef>
                <a:spcPts val="774"/>
              </a:spcBef>
              <a:buSzPct val="100000"/>
            </a:pPr>
            <a:fld id="{8CEAD05E-2714-4B34-B50B-B68BE1D7F5D9}" type="slidenum">
              <a:rPr lang="fr-FR" smtClean="0"/>
              <a:pPr>
                <a:spcBef>
                  <a:spcPts val="774"/>
                </a:spcBef>
                <a:buSzPct val="100000"/>
              </a:pPr>
              <a:t>8</a:t>
            </a:fld>
            <a:endParaRPr lang="fr-FR" dirty="0"/>
          </a:p>
        </p:txBody>
      </p:sp>
      <p:sp>
        <p:nvSpPr>
          <p:cNvPr id="9" name="Date Placeholder 1">
            <a:extLst>
              <a:ext uri="{FF2B5EF4-FFF2-40B4-BE49-F238E27FC236}">
                <a16:creationId xmlns:a16="http://schemas.microsoft.com/office/drawing/2014/main" id="{4E1C5029-3098-B87B-1F33-C6F8F3FE156B}"/>
              </a:ext>
            </a:extLst>
          </p:cNvPr>
          <p:cNvSpPr>
            <a:spLocks noGrp="1"/>
          </p:cNvSpPr>
          <p:nvPr>
            <p:ph type="dt" sz="half" idx="2"/>
          </p:nvPr>
        </p:nvSpPr>
        <p:spPr>
          <a:xfrm>
            <a:off x="6983551" y="7140779"/>
            <a:ext cx="5397693" cy="138499"/>
          </a:xfrm>
        </p:spPr>
        <p:txBody>
          <a:bodyPr/>
          <a:lstStyle/>
          <a:p>
            <a:pPr>
              <a:buSzPct val="100000"/>
              <a:buFont typeface="Arial"/>
              <a:buNone/>
            </a:pPr>
            <a:r>
              <a:rPr lang="fr-FR" dirty="0" err="1"/>
              <a:t>Sèmè</a:t>
            </a:r>
            <a:r>
              <a:rPr lang="fr-FR" dirty="0"/>
              <a:t> City | MEF | ADPME | Deloitte| RISE – Appui aux PME</a:t>
            </a:r>
          </a:p>
        </p:txBody>
      </p:sp>
      <p:sp>
        <p:nvSpPr>
          <p:cNvPr id="10" name="Text Placeholder 15">
            <a:extLst>
              <a:ext uri="{FF2B5EF4-FFF2-40B4-BE49-F238E27FC236}">
                <a16:creationId xmlns:a16="http://schemas.microsoft.com/office/drawing/2014/main" id="{70B2E814-87F1-8D4F-2530-D98AC486B829}"/>
              </a:ext>
            </a:extLst>
          </p:cNvPr>
          <p:cNvSpPr txBox="1">
            <a:spLocks/>
          </p:cNvSpPr>
          <p:nvPr/>
        </p:nvSpPr>
        <p:spPr>
          <a:xfrm>
            <a:off x="501651" y="748469"/>
            <a:ext cx="12436472" cy="689201"/>
          </a:xfrm>
          <a:prstGeom prst="rect">
            <a:avLst/>
          </a:prstGeom>
        </p:spPr>
        <p:txBody>
          <a:bodyPr vert="horz" lIns="0" tIns="0" rIns="0" bIns="0" rtlCol="0">
            <a:noAutofit/>
          </a:bodyPr>
          <a:lstStyle>
            <a:lvl1pPr marL="0" indent="0" algn="l" defTabSz="914406" rtl="0" eaLnBrk="1" latinLnBrk="0" hangingPunct="1">
              <a:spcBef>
                <a:spcPts val="0"/>
              </a:spcBef>
              <a:spcAft>
                <a:spcPts val="1000"/>
              </a:spcAft>
              <a:buSzPct val="100000"/>
              <a:buFont typeface="Arial" panose="020B0604020202020204" pitchFamily="34" charset="0"/>
              <a:buNone/>
              <a:defRPr sz="1996" b="0" kern="1200">
                <a:solidFill>
                  <a:srgbClr val="575757"/>
                </a:solidFill>
                <a:latin typeface="+mn-lt"/>
                <a:ea typeface="+mn-ea"/>
                <a:cs typeface="Calibri Light" panose="020F0302020204030204" pitchFamily="34" charset="0"/>
              </a:defRPr>
            </a:lvl1pPr>
            <a:lvl2pPr marL="0" indent="0" algn="l" defTabSz="914406"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1" indent="-176401" algn="l" defTabSz="914406"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3" indent="-176401" algn="l" defTabSz="914406"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3" indent="-176401" algn="l" defTabSz="798518"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3" indent="-176401" algn="l" defTabSz="914406"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3" indent="-176401" algn="l" defTabSz="914406"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3" indent="-176401" algn="l" defTabSz="914406"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3" indent="-176401" algn="l" defTabSz="914406"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fr-FR" sz="2000" b="1" dirty="0"/>
              <a:t>Analyse SWOT </a:t>
            </a:r>
            <a:r>
              <a:rPr lang="fr-FR" sz="2000" dirty="0"/>
              <a:t>: un outil qui permet d'identifier les forces, faiblesses, opportunités et menaces qui entourent votre entreprise </a:t>
            </a:r>
          </a:p>
        </p:txBody>
      </p:sp>
      <p:grpSp>
        <p:nvGrpSpPr>
          <p:cNvPr id="19" name="object 17">
            <a:extLst>
              <a:ext uri="{FF2B5EF4-FFF2-40B4-BE49-F238E27FC236}">
                <a16:creationId xmlns:a16="http://schemas.microsoft.com/office/drawing/2014/main" id="{039AAB59-7A7D-29A3-46F5-163107E09D00}"/>
              </a:ext>
            </a:extLst>
          </p:cNvPr>
          <p:cNvGrpSpPr/>
          <p:nvPr/>
        </p:nvGrpSpPr>
        <p:grpSpPr>
          <a:xfrm>
            <a:off x="6900628" y="2046658"/>
            <a:ext cx="5253023" cy="47526"/>
            <a:chOff x="5079474" y="1386395"/>
            <a:chExt cx="3112096" cy="121437"/>
          </a:xfrm>
        </p:grpSpPr>
        <p:pic>
          <p:nvPicPr>
            <p:cNvPr id="20" name="object 18">
              <a:extLst>
                <a:ext uri="{FF2B5EF4-FFF2-40B4-BE49-F238E27FC236}">
                  <a16:creationId xmlns:a16="http://schemas.microsoft.com/office/drawing/2014/main" id="{ACC368FD-64E7-63DA-9E2E-90C4E9AA1CB3}"/>
                </a:ext>
              </a:extLst>
            </p:cNvPr>
            <p:cNvPicPr/>
            <p:nvPr/>
          </p:nvPicPr>
          <p:blipFill>
            <a:blip r:embed="rId2" cstate="print"/>
            <a:stretch>
              <a:fillRect/>
            </a:stretch>
          </p:blipFill>
          <p:spPr>
            <a:xfrm>
              <a:off x="5079474" y="1386395"/>
              <a:ext cx="3112096" cy="121437"/>
            </a:xfrm>
            <a:prstGeom prst="rect">
              <a:avLst/>
            </a:prstGeom>
          </p:spPr>
        </p:pic>
        <p:sp>
          <p:nvSpPr>
            <p:cNvPr id="21" name="object 19">
              <a:extLst>
                <a:ext uri="{FF2B5EF4-FFF2-40B4-BE49-F238E27FC236}">
                  <a16:creationId xmlns:a16="http://schemas.microsoft.com/office/drawing/2014/main" id="{EB7F31BA-CC51-8E36-CE7F-B099B7D127E0}"/>
                </a:ext>
              </a:extLst>
            </p:cNvPr>
            <p:cNvSpPr/>
            <p:nvPr/>
          </p:nvSpPr>
          <p:spPr>
            <a:xfrm>
              <a:off x="5113020" y="1429512"/>
              <a:ext cx="3048635" cy="0"/>
            </a:xfrm>
            <a:custGeom>
              <a:avLst/>
              <a:gdLst/>
              <a:ahLst/>
              <a:cxnLst/>
              <a:rect l="l" t="t" r="r" b="b"/>
              <a:pathLst>
                <a:path w="3048634">
                  <a:moveTo>
                    <a:pt x="0" y="0"/>
                  </a:moveTo>
                  <a:lnTo>
                    <a:pt x="3048254" y="0"/>
                  </a:lnTo>
                </a:path>
              </a:pathLst>
            </a:custGeom>
            <a:ln w="57150">
              <a:solidFill>
                <a:srgbClr val="61B5E4"/>
              </a:solidFill>
            </a:ln>
          </p:spPr>
          <p:txBody>
            <a:bodyPr wrap="square" lIns="0" tIns="0" rIns="0" bIns="0" rtlCol="0"/>
            <a:lstStyle/>
            <a:p>
              <a:endParaRPr sz="1000"/>
            </a:p>
          </p:txBody>
        </p:sp>
      </p:grpSp>
      <p:sp>
        <p:nvSpPr>
          <p:cNvPr id="22" name="object 20">
            <a:extLst>
              <a:ext uri="{FF2B5EF4-FFF2-40B4-BE49-F238E27FC236}">
                <a16:creationId xmlns:a16="http://schemas.microsoft.com/office/drawing/2014/main" id="{29E6964E-1DB0-5862-3560-F7E8C04B268A}"/>
              </a:ext>
            </a:extLst>
          </p:cNvPr>
          <p:cNvSpPr txBox="1"/>
          <p:nvPr/>
        </p:nvSpPr>
        <p:spPr>
          <a:xfrm>
            <a:off x="6956631" y="1723668"/>
            <a:ext cx="4507336" cy="260356"/>
          </a:xfrm>
          <a:prstGeom prst="rect">
            <a:avLst/>
          </a:prstGeom>
        </p:spPr>
        <p:txBody>
          <a:bodyPr vert="horz" wrap="square" lIns="0" tIns="13998" rIns="0" bIns="0" rtlCol="0">
            <a:spAutoFit/>
          </a:bodyPr>
          <a:lstStyle/>
          <a:p>
            <a:pPr marL="13999">
              <a:spcBef>
                <a:spcPts val="110"/>
              </a:spcBef>
            </a:pPr>
            <a:r>
              <a:rPr lang="fr-FR" sz="1600" b="1" spc="-44">
                <a:latin typeface="Calibri"/>
                <a:cs typeface="Calibri"/>
              </a:rPr>
              <a:t>Faiblesses</a:t>
            </a:r>
            <a:endParaRPr lang="fr-FR" sz="1600">
              <a:latin typeface="Calibri"/>
              <a:cs typeface="Calibri"/>
            </a:endParaRPr>
          </a:p>
        </p:txBody>
      </p:sp>
      <p:sp>
        <p:nvSpPr>
          <p:cNvPr id="23" name="object 19">
            <a:extLst>
              <a:ext uri="{FF2B5EF4-FFF2-40B4-BE49-F238E27FC236}">
                <a16:creationId xmlns:a16="http://schemas.microsoft.com/office/drawing/2014/main" id="{B1096BBE-8880-24DD-1553-2FAF7FC06DFB}"/>
              </a:ext>
            </a:extLst>
          </p:cNvPr>
          <p:cNvSpPr/>
          <p:nvPr/>
        </p:nvSpPr>
        <p:spPr>
          <a:xfrm flipV="1">
            <a:off x="6956630" y="4814248"/>
            <a:ext cx="5125795" cy="105306"/>
          </a:xfrm>
          <a:custGeom>
            <a:avLst/>
            <a:gdLst/>
            <a:ahLst/>
            <a:cxnLst/>
            <a:rect l="l" t="t" r="r" b="b"/>
            <a:pathLst>
              <a:path w="3048634">
                <a:moveTo>
                  <a:pt x="0" y="0"/>
                </a:moveTo>
                <a:lnTo>
                  <a:pt x="3048254" y="0"/>
                </a:lnTo>
              </a:path>
            </a:pathLst>
          </a:custGeom>
          <a:ln w="57150">
            <a:solidFill>
              <a:schemeClr val="tx2"/>
            </a:solidFill>
          </a:ln>
        </p:spPr>
        <p:txBody>
          <a:bodyPr wrap="square" lIns="0" tIns="0" rIns="0" bIns="0" rtlCol="0"/>
          <a:lstStyle/>
          <a:p>
            <a:endParaRPr sz="1000"/>
          </a:p>
        </p:txBody>
      </p:sp>
      <p:sp>
        <p:nvSpPr>
          <p:cNvPr id="24" name="object 20">
            <a:extLst>
              <a:ext uri="{FF2B5EF4-FFF2-40B4-BE49-F238E27FC236}">
                <a16:creationId xmlns:a16="http://schemas.microsoft.com/office/drawing/2014/main" id="{E9D79A3B-6739-6932-0C12-D34A09A2DD63}"/>
              </a:ext>
            </a:extLst>
          </p:cNvPr>
          <p:cNvSpPr txBox="1"/>
          <p:nvPr/>
        </p:nvSpPr>
        <p:spPr>
          <a:xfrm>
            <a:off x="7009836" y="4550702"/>
            <a:ext cx="4968633" cy="261803"/>
          </a:xfrm>
          <a:prstGeom prst="rect">
            <a:avLst/>
          </a:prstGeom>
        </p:spPr>
        <p:txBody>
          <a:bodyPr vert="horz" wrap="square" lIns="0" tIns="15431" rIns="0" bIns="0" rtlCol="0">
            <a:spAutoFit/>
          </a:bodyPr>
          <a:lstStyle/>
          <a:p>
            <a:pPr marL="15431">
              <a:spcBef>
                <a:spcPts val="121"/>
              </a:spcBef>
            </a:pPr>
            <a:r>
              <a:rPr lang="fr-FR" sz="1600" b="1" spc="-49">
                <a:latin typeface="Calibri"/>
                <a:cs typeface="Calibri"/>
              </a:rPr>
              <a:t>Menaces</a:t>
            </a:r>
            <a:endParaRPr lang="fr-FR" sz="1600">
              <a:latin typeface="Calibri"/>
              <a:cs typeface="Calibri"/>
            </a:endParaRPr>
          </a:p>
        </p:txBody>
      </p:sp>
      <p:sp>
        <p:nvSpPr>
          <p:cNvPr id="25" name="TextBox 38">
            <a:extLst>
              <a:ext uri="{FF2B5EF4-FFF2-40B4-BE49-F238E27FC236}">
                <a16:creationId xmlns:a16="http://schemas.microsoft.com/office/drawing/2014/main" id="{702F1F36-3A2C-450C-29D3-02CF81A380E5}"/>
              </a:ext>
            </a:extLst>
          </p:cNvPr>
          <p:cNvSpPr txBox="1"/>
          <p:nvPr/>
        </p:nvSpPr>
        <p:spPr>
          <a:xfrm>
            <a:off x="6754500" y="2198260"/>
            <a:ext cx="5304710" cy="276999"/>
          </a:xfrm>
          <a:prstGeom prst="rect">
            <a:avLst/>
          </a:prstGeom>
          <a:noFill/>
        </p:spPr>
        <p:txBody>
          <a:bodyPr wrap="square">
            <a:spAutoFit/>
          </a:bodyPr>
          <a:lstStyle/>
          <a:p>
            <a:pPr marL="342902" indent="-342902" algn="just">
              <a:spcAft>
                <a:spcPts val="600"/>
              </a:spcAft>
              <a:buFont typeface="Wingdings" panose="05000000000000000000" pitchFamily="2" charset="2"/>
              <a:buChar char=""/>
            </a:pPr>
            <a:r>
              <a:rPr lang="fr-FR" sz="1200" b="1" i="1" dirty="0">
                <a:cs typeface="Times New Roman" panose="02020603050405020304" pitchFamily="18" charset="0"/>
              </a:rPr>
              <a:t>Lister les faiblesses de l’entreprise…</a:t>
            </a:r>
          </a:p>
        </p:txBody>
      </p:sp>
      <p:sp>
        <p:nvSpPr>
          <p:cNvPr id="26" name="TextBox 40">
            <a:extLst>
              <a:ext uri="{FF2B5EF4-FFF2-40B4-BE49-F238E27FC236}">
                <a16:creationId xmlns:a16="http://schemas.microsoft.com/office/drawing/2014/main" id="{ECDFBB14-14C5-690C-F2A7-0981B886D7B8}"/>
              </a:ext>
            </a:extLst>
          </p:cNvPr>
          <p:cNvSpPr txBox="1"/>
          <p:nvPr/>
        </p:nvSpPr>
        <p:spPr>
          <a:xfrm>
            <a:off x="6766353" y="5029715"/>
            <a:ext cx="5316074" cy="276999"/>
          </a:xfrm>
          <a:prstGeom prst="rect">
            <a:avLst/>
          </a:prstGeom>
          <a:noFill/>
        </p:spPr>
        <p:txBody>
          <a:bodyPr wrap="square">
            <a:spAutoFit/>
          </a:bodyPr>
          <a:lstStyle/>
          <a:p>
            <a:pPr marL="342902" indent="-342902" algn="just">
              <a:spcAft>
                <a:spcPts val="600"/>
              </a:spcAft>
              <a:buFont typeface="Wingdings" panose="05000000000000000000" pitchFamily="2" charset="2"/>
              <a:buChar char=""/>
            </a:pPr>
            <a:r>
              <a:rPr lang="fr-FR" sz="1200" b="1" dirty="0">
                <a:ea typeface="Calibri" panose="020F0502020204030204" pitchFamily="34" charset="0"/>
                <a:cs typeface="Times New Roman" panose="02020603050405020304" pitchFamily="18" charset="0"/>
              </a:rPr>
              <a:t>Lister les menaces de l’entreprise…</a:t>
            </a:r>
          </a:p>
        </p:txBody>
      </p:sp>
      <p:sp>
        <p:nvSpPr>
          <p:cNvPr id="27" name="object 10">
            <a:extLst>
              <a:ext uri="{FF2B5EF4-FFF2-40B4-BE49-F238E27FC236}">
                <a16:creationId xmlns:a16="http://schemas.microsoft.com/office/drawing/2014/main" id="{0A82D0E0-5D9B-F294-6614-9102C41ECE12}"/>
              </a:ext>
            </a:extLst>
          </p:cNvPr>
          <p:cNvSpPr txBox="1"/>
          <p:nvPr/>
        </p:nvSpPr>
        <p:spPr>
          <a:xfrm>
            <a:off x="1441115" y="1736926"/>
            <a:ext cx="4944473" cy="260356"/>
          </a:xfrm>
          <a:prstGeom prst="rect">
            <a:avLst/>
          </a:prstGeom>
        </p:spPr>
        <p:txBody>
          <a:bodyPr vert="horz" wrap="square" lIns="0" tIns="13998" rIns="0" bIns="0" rtlCol="0">
            <a:spAutoFit/>
          </a:bodyPr>
          <a:lstStyle/>
          <a:p>
            <a:pPr marL="13999" marR="5600">
              <a:spcBef>
                <a:spcPts val="110"/>
              </a:spcBef>
            </a:pPr>
            <a:r>
              <a:rPr lang="fr-FR" sz="1600" b="1" spc="-33" dirty="0">
                <a:latin typeface="Calibri"/>
                <a:cs typeface="Calibri"/>
              </a:rPr>
              <a:t>Forces</a:t>
            </a:r>
            <a:endParaRPr lang="fr-FR" sz="1600" dirty="0">
              <a:latin typeface="Calibri"/>
              <a:cs typeface="Calibri"/>
            </a:endParaRPr>
          </a:p>
        </p:txBody>
      </p:sp>
      <p:grpSp>
        <p:nvGrpSpPr>
          <p:cNvPr id="28" name="object 7">
            <a:extLst>
              <a:ext uri="{FF2B5EF4-FFF2-40B4-BE49-F238E27FC236}">
                <a16:creationId xmlns:a16="http://schemas.microsoft.com/office/drawing/2014/main" id="{15C3727E-D756-7819-6A03-CDDB1A26A984}"/>
              </a:ext>
            </a:extLst>
          </p:cNvPr>
          <p:cNvGrpSpPr/>
          <p:nvPr/>
        </p:nvGrpSpPr>
        <p:grpSpPr>
          <a:xfrm>
            <a:off x="1315543" y="2016934"/>
            <a:ext cx="5290953" cy="133858"/>
            <a:chOff x="1822686" y="1386395"/>
            <a:chExt cx="3112096" cy="121437"/>
          </a:xfrm>
        </p:grpSpPr>
        <p:pic>
          <p:nvPicPr>
            <p:cNvPr id="29" name="object 8">
              <a:extLst>
                <a:ext uri="{FF2B5EF4-FFF2-40B4-BE49-F238E27FC236}">
                  <a16:creationId xmlns:a16="http://schemas.microsoft.com/office/drawing/2014/main" id="{6404D574-E189-2251-62E4-4A296DD19E44}"/>
                </a:ext>
              </a:extLst>
            </p:cNvPr>
            <p:cNvPicPr/>
            <p:nvPr/>
          </p:nvPicPr>
          <p:blipFill>
            <a:blip r:embed="rId2" cstate="print"/>
            <a:stretch>
              <a:fillRect/>
            </a:stretch>
          </p:blipFill>
          <p:spPr>
            <a:xfrm>
              <a:off x="1822686" y="1386395"/>
              <a:ext cx="3112096" cy="121437"/>
            </a:xfrm>
            <a:prstGeom prst="rect">
              <a:avLst/>
            </a:prstGeom>
          </p:spPr>
        </p:pic>
        <p:sp>
          <p:nvSpPr>
            <p:cNvPr id="30" name="object 9">
              <a:extLst>
                <a:ext uri="{FF2B5EF4-FFF2-40B4-BE49-F238E27FC236}">
                  <a16:creationId xmlns:a16="http://schemas.microsoft.com/office/drawing/2014/main" id="{368B7392-B4C3-F5BA-C4B4-745684F7FB59}"/>
                </a:ext>
              </a:extLst>
            </p:cNvPr>
            <p:cNvSpPr/>
            <p:nvPr/>
          </p:nvSpPr>
          <p:spPr>
            <a:xfrm>
              <a:off x="1856232" y="1429512"/>
              <a:ext cx="3048635" cy="0"/>
            </a:xfrm>
            <a:custGeom>
              <a:avLst/>
              <a:gdLst/>
              <a:ahLst/>
              <a:cxnLst/>
              <a:rect l="l" t="t" r="r" b="b"/>
              <a:pathLst>
                <a:path w="3048635">
                  <a:moveTo>
                    <a:pt x="0" y="0"/>
                  </a:moveTo>
                  <a:lnTo>
                    <a:pt x="3048254" y="0"/>
                  </a:lnTo>
                </a:path>
              </a:pathLst>
            </a:custGeom>
            <a:ln w="57150">
              <a:solidFill>
                <a:srgbClr val="046A38"/>
              </a:solidFill>
            </a:ln>
          </p:spPr>
          <p:txBody>
            <a:bodyPr wrap="square" lIns="0" tIns="0" rIns="0" bIns="0" rtlCol="0"/>
            <a:lstStyle/>
            <a:p>
              <a:endParaRPr sz="1000"/>
            </a:p>
          </p:txBody>
        </p:sp>
      </p:grpSp>
      <p:sp>
        <p:nvSpPr>
          <p:cNvPr id="31" name="object 9">
            <a:extLst>
              <a:ext uri="{FF2B5EF4-FFF2-40B4-BE49-F238E27FC236}">
                <a16:creationId xmlns:a16="http://schemas.microsoft.com/office/drawing/2014/main" id="{0D697187-C703-B9A6-FDC9-F9C6E314145C}"/>
              </a:ext>
            </a:extLst>
          </p:cNvPr>
          <p:cNvSpPr/>
          <p:nvPr/>
        </p:nvSpPr>
        <p:spPr>
          <a:xfrm flipV="1">
            <a:off x="1374842" y="4867551"/>
            <a:ext cx="5180795" cy="50397"/>
          </a:xfrm>
          <a:custGeom>
            <a:avLst/>
            <a:gdLst/>
            <a:ahLst/>
            <a:cxnLst/>
            <a:rect l="l" t="t" r="r" b="b"/>
            <a:pathLst>
              <a:path w="3048635">
                <a:moveTo>
                  <a:pt x="0" y="0"/>
                </a:moveTo>
                <a:lnTo>
                  <a:pt x="3048254" y="0"/>
                </a:lnTo>
              </a:path>
            </a:pathLst>
          </a:custGeom>
          <a:ln w="57150">
            <a:solidFill>
              <a:schemeClr val="accent1"/>
            </a:solidFill>
          </a:ln>
        </p:spPr>
        <p:txBody>
          <a:bodyPr wrap="square" lIns="0" tIns="0" rIns="0" bIns="0" rtlCol="0"/>
          <a:lstStyle/>
          <a:p>
            <a:endParaRPr sz="1000"/>
          </a:p>
        </p:txBody>
      </p:sp>
      <p:sp>
        <p:nvSpPr>
          <p:cNvPr id="32" name="TextBox 37">
            <a:extLst>
              <a:ext uri="{FF2B5EF4-FFF2-40B4-BE49-F238E27FC236}">
                <a16:creationId xmlns:a16="http://schemas.microsoft.com/office/drawing/2014/main" id="{9A2606DE-89DF-05B5-4CD4-BD79C48116E8}"/>
              </a:ext>
            </a:extLst>
          </p:cNvPr>
          <p:cNvSpPr txBox="1"/>
          <p:nvPr/>
        </p:nvSpPr>
        <p:spPr>
          <a:xfrm>
            <a:off x="1293358" y="2079673"/>
            <a:ext cx="5212138" cy="276999"/>
          </a:xfrm>
          <a:prstGeom prst="rect">
            <a:avLst/>
          </a:prstGeom>
          <a:noFill/>
        </p:spPr>
        <p:txBody>
          <a:bodyPr wrap="square">
            <a:spAutoFit/>
          </a:bodyPr>
          <a:lstStyle/>
          <a:p>
            <a:pPr marL="342902" indent="-342902" algn="just">
              <a:spcAft>
                <a:spcPts val="600"/>
              </a:spcAft>
              <a:buFont typeface="Wingdings" panose="05000000000000000000" pitchFamily="2" charset="2"/>
              <a:buChar char=""/>
            </a:pPr>
            <a:r>
              <a:rPr lang="fr-FR" sz="1200" b="1" i="1" dirty="0">
                <a:ea typeface="Calibri" panose="020F0502020204030204" pitchFamily="34" charset="0"/>
                <a:cs typeface="Times New Roman" panose="02020603050405020304" pitchFamily="18" charset="0"/>
              </a:rPr>
              <a:t>Lister les forces de l’entreprise…</a:t>
            </a:r>
          </a:p>
        </p:txBody>
      </p:sp>
      <p:sp>
        <p:nvSpPr>
          <p:cNvPr id="33" name="TextBox 39">
            <a:extLst>
              <a:ext uri="{FF2B5EF4-FFF2-40B4-BE49-F238E27FC236}">
                <a16:creationId xmlns:a16="http://schemas.microsoft.com/office/drawing/2014/main" id="{73860C26-D2E9-E1BD-6DB3-9B35AC792EEF}"/>
              </a:ext>
            </a:extLst>
          </p:cNvPr>
          <p:cNvSpPr txBox="1"/>
          <p:nvPr/>
        </p:nvSpPr>
        <p:spPr>
          <a:xfrm>
            <a:off x="1319185" y="4983530"/>
            <a:ext cx="5213168" cy="276999"/>
          </a:xfrm>
          <a:prstGeom prst="rect">
            <a:avLst/>
          </a:prstGeom>
          <a:noFill/>
        </p:spPr>
        <p:txBody>
          <a:bodyPr wrap="square">
            <a:spAutoFit/>
          </a:bodyPr>
          <a:lstStyle/>
          <a:p>
            <a:pPr marL="285751" indent="-285751" algn="just">
              <a:spcAft>
                <a:spcPts val="600"/>
              </a:spcAft>
              <a:buFont typeface="Wingdings" panose="05000000000000000000" pitchFamily="2" charset="2"/>
              <a:buChar char="§"/>
            </a:pPr>
            <a:r>
              <a:rPr lang="fr-FR" sz="1200" b="1" i="1" dirty="0"/>
              <a:t>Lister les opportunités de l’entreprise …</a:t>
            </a:r>
            <a:endParaRPr lang="fr-FR" sz="1200" i="1" dirty="0"/>
          </a:p>
        </p:txBody>
      </p:sp>
      <p:sp>
        <p:nvSpPr>
          <p:cNvPr id="34" name="object 10">
            <a:extLst>
              <a:ext uri="{FF2B5EF4-FFF2-40B4-BE49-F238E27FC236}">
                <a16:creationId xmlns:a16="http://schemas.microsoft.com/office/drawing/2014/main" id="{ECDA3EC5-8D63-84EC-19B1-651F87BC0A6D}"/>
              </a:ext>
            </a:extLst>
          </p:cNvPr>
          <p:cNvSpPr txBox="1"/>
          <p:nvPr/>
        </p:nvSpPr>
        <p:spPr>
          <a:xfrm>
            <a:off x="1441114" y="4583863"/>
            <a:ext cx="4944473" cy="260356"/>
          </a:xfrm>
          <a:prstGeom prst="rect">
            <a:avLst/>
          </a:prstGeom>
        </p:spPr>
        <p:txBody>
          <a:bodyPr vert="horz" wrap="square" lIns="0" tIns="13998" rIns="0" bIns="0" rtlCol="0">
            <a:spAutoFit/>
          </a:bodyPr>
          <a:lstStyle/>
          <a:p>
            <a:pPr marL="13999" marR="5600">
              <a:spcBef>
                <a:spcPts val="110"/>
              </a:spcBef>
            </a:pPr>
            <a:r>
              <a:rPr lang="fr-FR" sz="1600" b="1" spc="-33">
                <a:latin typeface="Calibri"/>
                <a:cs typeface="Calibri"/>
              </a:rPr>
              <a:t>Opportunités</a:t>
            </a:r>
            <a:endParaRPr lang="fr-FR" sz="1600">
              <a:latin typeface="Calibri"/>
              <a:cs typeface="Calibri"/>
            </a:endParaRPr>
          </a:p>
        </p:txBody>
      </p:sp>
    </p:spTree>
    <p:extLst>
      <p:ext uri="{BB962C8B-B14F-4D97-AF65-F5344CB8AC3E}">
        <p14:creationId xmlns:p14="http://schemas.microsoft.com/office/powerpoint/2010/main" val="177382981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2D7A6D-1DD5-4AC3-BA36-F8D01FE7DBD9}"/>
              </a:ext>
            </a:extLst>
          </p:cNvPr>
          <p:cNvSpPr>
            <a:spLocks noGrp="1"/>
          </p:cNvSpPr>
          <p:nvPr>
            <p:ph type="ftr" sz="quarter" idx="3"/>
          </p:nvPr>
        </p:nvSpPr>
        <p:spPr/>
        <p:txBody>
          <a:bodyPr/>
          <a:lstStyle/>
          <a:p>
            <a:pPr>
              <a:spcBef>
                <a:spcPts val="774"/>
              </a:spcBef>
              <a:buSzPct val="100000"/>
            </a:pPr>
            <a:r>
              <a:rPr lang="pt-BR"/>
              <a:t>© 2023 Confidential Document</a:t>
            </a:r>
            <a:endParaRPr lang="pt-BR" dirty="0"/>
          </a:p>
        </p:txBody>
      </p:sp>
      <p:sp>
        <p:nvSpPr>
          <p:cNvPr id="5" name="Title 2">
            <a:extLst>
              <a:ext uri="{FF2B5EF4-FFF2-40B4-BE49-F238E27FC236}">
                <a16:creationId xmlns:a16="http://schemas.microsoft.com/office/drawing/2014/main" id="{E51C2368-10AB-4B49-9075-3ED6F755DD18}"/>
              </a:ext>
            </a:extLst>
          </p:cNvPr>
          <p:cNvSpPr>
            <a:spLocks noGrp="1"/>
          </p:cNvSpPr>
          <p:nvPr>
            <p:ph type="title"/>
          </p:nvPr>
        </p:nvSpPr>
        <p:spPr>
          <a:xfrm>
            <a:off x="501652" y="317582"/>
            <a:ext cx="11162349" cy="430887"/>
          </a:xfrm>
        </p:spPr>
        <p:txBody>
          <a:bodyPr/>
          <a:lstStyle/>
          <a:p>
            <a:r>
              <a:rPr lang="fr-FR" sz="2800" b="1" dirty="0">
                <a:solidFill>
                  <a:srgbClr val="004C99"/>
                </a:solidFill>
              </a:rPr>
              <a:t>Plan financier (1/2)</a:t>
            </a:r>
          </a:p>
        </p:txBody>
      </p:sp>
      <p:sp>
        <p:nvSpPr>
          <p:cNvPr id="3" name="Slide Number Placeholder 2">
            <a:extLst>
              <a:ext uri="{FF2B5EF4-FFF2-40B4-BE49-F238E27FC236}">
                <a16:creationId xmlns:a16="http://schemas.microsoft.com/office/drawing/2014/main" id="{BECBC85E-6683-4A87-8F75-BDAB46EA8B6A}"/>
              </a:ext>
            </a:extLst>
          </p:cNvPr>
          <p:cNvSpPr>
            <a:spLocks noGrp="1"/>
          </p:cNvSpPr>
          <p:nvPr>
            <p:ph type="sldNum" sz="quarter" idx="4"/>
          </p:nvPr>
        </p:nvSpPr>
        <p:spPr/>
        <p:txBody>
          <a:bodyPr/>
          <a:lstStyle/>
          <a:p>
            <a:pPr>
              <a:spcBef>
                <a:spcPts val="774"/>
              </a:spcBef>
              <a:buSzPct val="100000"/>
            </a:pPr>
            <a:fld id="{8CEAD05E-2714-4B34-B50B-B68BE1D7F5D9}" type="slidenum">
              <a:rPr lang="fr-FR" smtClean="0"/>
              <a:pPr>
                <a:spcBef>
                  <a:spcPts val="774"/>
                </a:spcBef>
                <a:buSzPct val="100000"/>
              </a:pPr>
              <a:t>9</a:t>
            </a:fld>
            <a:endParaRPr lang="fr-FR" dirty="0"/>
          </a:p>
        </p:txBody>
      </p:sp>
      <p:sp>
        <p:nvSpPr>
          <p:cNvPr id="9" name="Date Placeholder 1">
            <a:extLst>
              <a:ext uri="{FF2B5EF4-FFF2-40B4-BE49-F238E27FC236}">
                <a16:creationId xmlns:a16="http://schemas.microsoft.com/office/drawing/2014/main" id="{4E1C5029-3098-B87B-1F33-C6F8F3FE156B}"/>
              </a:ext>
            </a:extLst>
          </p:cNvPr>
          <p:cNvSpPr>
            <a:spLocks noGrp="1"/>
          </p:cNvSpPr>
          <p:nvPr>
            <p:ph type="dt" sz="half" idx="2"/>
          </p:nvPr>
        </p:nvSpPr>
        <p:spPr>
          <a:xfrm>
            <a:off x="6983551" y="7140779"/>
            <a:ext cx="5397693" cy="138499"/>
          </a:xfrm>
        </p:spPr>
        <p:txBody>
          <a:bodyPr/>
          <a:lstStyle/>
          <a:p>
            <a:pPr>
              <a:buSzPct val="100000"/>
              <a:buFont typeface="Arial"/>
              <a:buNone/>
            </a:pPr>
            <a:r>
              <a:rPr lang="fr-FR" dirty="0" err="1"/>
              <a:t>Sèmè</a:t>
            </a:r>
            <a:r>
              <a:rPr lang="fr-FR" dirty="0"/>
              <a:t> City | MEF | ADPME | Deloitte| RISE – Appui aux PME</a:t>
            </a:r>
          </a:p>
        </p:txBody>
      </p:sp>
      <p:sp>
        <p:nvSpPr>
          <p:cNvPr id="10" name="Text Placeholder 15">
            <a:extLst>
              <a:ext uri="{FF2B5EF4-FFF2-40B4-BE49-F238E27FC236}">
                <a16:creationId xmlns:a16="http://schemas.microsoft.com/office/drawing/2014/main" id="{70B2E814-87F1-8D4F-2530-D98AC486B829}"/>
              </a:ext>
            </a:extLst>
          </p:cNvPr>
          <p:cNvSpPr txBox="1">
            <a:spLocks/>
          </p:cNvSpPr>
          <p:nvPr/>
        </p:nvSpPr>
        <p:spPr>
          <a:xfrm>
            <a:off x="501651" y="748469"/>
            <a:ext cx="12436472" cy="689201"/>
          </a:xfrm>
          <a:prstGeom prst="rect">
            <a:avLst/>
          </a:prstGeom>
        </p:spPr>
        <p:txBody>
          <a:bodyPr vert="horz" lIns="0" tIns="0" rIns="0" bIns="0" rtlCol="0">
            <a:noAutofit/>
          </a:bodyPr>
          <a:lstStyle>
            <a:lvl1pPr marL="0" indent="0" algn="l" defTabSz="914406" rtl="0" eaLnBrk="1" latinLnBrk="0" hangingPunct="1">
              <a:spcBef>
                <a:spcPts val="0"/>
              </a:spcBef>
              <a:spcAft>
                <a:spcPts val="1000"/>
              </a:spcAft>
              <a:buSzPct val="100000"/>
              <a:buFont typeface="Arial" panose="020B0604020202020204" pitchFamily="34" charset="0"/>
              <a:buNone/>
              <a:defRPr sz="1996" b="0" kern="1200">
                <a:solidFill>
                  <a:srgbClr val="575757"/>
                </a:solidFill>
                <a:latin typeface="+mn-lt"/>
                <a:ea typeface="+mn-ea"/>
                <a:cs typeface="Calibri Light" panose="020F0302020204030204" pitchFamily="34" charset="0"/>
              </a:defRPr>
            </a:lvl1pPr>
            <a:lvl2pPr marL="0" indent="0" algn="l" defTabSz="914406"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1" indent="-176401" algn="l" defTabSz="914406"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3" indent="-176401" algn="l" defTabSz="914406"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3" indent="-176401" algn="l" defTabSz="798518"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3" indent="-176401" algn="l" defTabSz="914406"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3" indent="-176401" algn="l" defTabSz="914406"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3" indent="-176401" algn="l" defTabSz="914406"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3" indent="-176401" algn="l" defTabSz="914406"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fr-FR" sz="2000" b="1" dirty="0"/>
              <a:t>Préciser ici le besoin en financement</a:t>
            </a:r>
            <a:endParaRPr lang="fr-FR" sz="2000" dirty="0"/>
          </a:p>
        </p:txBody>
      </p:sp>
      <p:graphicFrame>
        <p:nvGraphicFramePr>
          <p:cNvPr id="2" name="Table 58">
            <a:extLst>
              <a:ext uri="{FF2B5EF4-FFF2-40B4-BE49-F238E27FC236}">
                <a16:creationId xmlns:a16="http://schemas.microsoft.com/office/drawing/2014/main" id="{5AB989E9-F557-0807-A864-3843763D9943}"/>
              </a:ext>
            </a:extLst>
          </p:cNvPr>
          <p:cNvGraphicFramePr>
            <a:graphicFrameLocks noGrp="1"/>
          </p:cNvGraphicFramePr>
          <p:nvPr>
            <p:extLst>
              <p:ext uri="{D42A27DB-BD31-4B8C-83A1-F6EECF244321}">
                <p14:modId xmlns:p14="http://schemas.microsoft.com/office/powerpoint/2010/main" val="3248032177"/>
              </p:ext>
            </p:extLst>
          </p:nvPr>
        </p:nvGraphicFramePr>
        <p:xfrm>
          <a:off x="552990" y="2213361"/>
          <a:ext cx="4631979" cy="1621076"/>
        </p:xfrm>
        <a:graphic>
          <a:graphicData uri="http://schemas.openxmlformats.org/drawingml/2006/table">
            <a:tbl>
              <a:tblPr firstRow="1">
                <a:tableStyleId>{74C1A8A3-306A-4EB7-A6B1-4F7E0EB9C5D6}</a:tableStyleId>
              </a:tblPr>
              <a:tblGrid>
                <a:gridCol w="1495470">
                  <a:extLst>
                    <a:ext uri="{9D8B030D-6E8A-4147-A177-3AD203B41FA5}">
                      <a16:colId xmlns:a16="http://schemas.microsoft.com/office/drawing/2014/main" val="4072471460"/>
                    </a:ext>
                  </a:extLst>
                </a:gridCol>
                <a:gridCol w="1045503">
                  <a:extLst>
                    <a:ext uri="{9D8B030D-6E8A-4147-A177-3AD203B41FA5}">
                      <a16:colId xmlns:a16="http://schemas.microsoft.com/office/drawing/2014/main" val="562547991"/>
                    </a:ext>
                  </a:extLst>
                </a:gridCol>
                <a:gridCol w="1045503">
                  <a:extLst>
                    <a:ext uri="{9D8B030D-6E8A-4147-A177-3AD203B41FA5}">
                      <a16:colId xmlns:a16="http://schemas.microsoft.com/office/drawing/2014/main" val="1268625365"/>
                    </a:ext>
                  </a:extLst>
                </a:gridCol>
                <a:gridCol w="1045503">
                  <a:extLst>
                    <a:ext uri="{9D8B030D-6E8A-4147-A177-3AD203B41FA5}">
                      <a16:colId xmlns:a16="http://schemas.microsoft.com/office/drawing/2014/main" val="1762114647"/>
                    </a:ext>
                  </a:extLst>
                </a:gridCol>
              </a:tblGrid>
              <a:tr h="175094">
                <a:tc gridSpan="2">
                  <a:txBody>
                    <a:bodyPr/>
                    <a:lstStyle/>
                    <a:p>
                      <a:r>
                        <a:rPr lang="fr-FR" sz="1000" dirty="0"/>
                        <a:t>Ressources</a:t>
                      </a:r>
                    </a:p>
                  </a:txBody>
                  <a:tcPr>
                    <a:lnR w="12700" cap="flat" cmpd="sng" algn="ctr">
                      <a:solidFill>
                        <a:schemeClr val="tx1"/>
                      </a:solidFill>
                      <a:prstDash val="solid"/>
                      <a:round/>
                      <a:headEnd type="none" w="med" len="med"/>
                      <a:tailEnd type="none" w="med" len="med"/>
                    </a:lnR>
                    <a:solidFill>
                      <a:srgbClr val="004C99"/>
                    </a:solidFill>
                  </a:tcPr>
                </a:tc>
                <a:tc hMerge="1">
                  <a:txBody>
                    <a:bodyPr/>
                    <a:lstStyle/>
                    <a:p>
                      <a:r>
                        <a:rPr lang="fr-FR" sz="1000" dirty="0"/>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4C99"/>
                    </a:solidFill>
                  </a:tcPr>
                </a:tc>
                <a:tc gridSpan="2">
                  <a:txBody>
                    <a:bodyPr/>
                    <a:lstStyle/>
                    <a:p>
                      <a:r>
                        <a:rPr lang="fr-FR" sz="1000" dirty="0"/>
                        <a:t>Emplois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4C99"/>
                    </a:solidFill>
                  </a:tcPr>
                </a:tc>
                <a:tc hMerge="1">
                  <a:txBody>
                    <a:bodyPr/>
                    <a:lstStyle/>
                    <a:p>
                      <a:r>
                        <a:rPr lang="fr-FR" sz="1000" dirty="0"/>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4C99"/>
                    </a:solidFill>
                  </a:tcPr>
                </a:tc>
                <a:extLst>
                  <a:ext uri="{0D108BD9-81ED-4DB2-BD59-A6C34878D82A}">
                    <a16:rowId xmlns:a16="http://schemas.microsoft.com/office/drawing/2014/main" val="497059124"/>
                  </a:ext>
                </a:extLst>
              </a:tr>
              <a:tr h="249476">
                <a:tc>
                  <a:txBody>
                    <a:bodyPr/>
                    <a:lstStyle/>
                    <a:p>
                      <a:r>
                        <a:rPr lang="fr-FR" sz="1000" b="1" dirty="0"/>
                        <a:t>Libellé</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90000"/>
                      </a:schemeClr>
                    </a:solidFill>
                  </a:tcPr>
                </a:tc>
                <a:tc>
                  <a:txBody>
                    <a:bodyPr/>
                    <a:lstStyle/>
                    <a:p>
                      <a:r>
                        <a:rPr lang="fr-FR" sz="1000" b="1" dirty="0"/>
                        <a:t>Montant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90000"/>
                      </a:schemeClr>
                    </a:solidFill>
                  </a:tcPr>
                </a:tc>
                <a:tc>
                  <a:txBody>
                    <a:bodyPr/>
                    <a:lstStyle/>
                    <a:p>
                      <a:r>
                        <a:rPr lang="fr-FR" sz="1000" b="1" dirty="0"/>
                        <a:t>Libellé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90000"/>
                      </a:schemeClr>
                    </a:solidFill>
                  </a:tcPr>
                </a:tc>
                <a:tc>
                  <a:txBody>
                    <a:bodyPr/>
                    <a:lstStyle/>
                    <a:p>
                      <a:r>
                        <a:rPr lang="fr-FR" sz="1000" b="1" dirty="0"/>
                        <a:t>Montant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4100132213"/>
                  </a:ext>
                </a:extLst>
              </a:tr>
              <a:tr h="175094">
                <a:tc>
                  <a:txBody>
                    <a:bodyPr/>
                    <a:lstStyle/>
                    <a:p>
                      <a:r>
                        <a:rPr lang="fr-FR" sz="1000" b="1" dirty="0"/>
                        <a:t>Dette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fr-FR" sz="1000" dirty="0"/>
                        <a:t>Actif non monnayable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16523784"/>
                  </a:ext>
                </a:extLst>
              </a:tr>
              <a:tr h="175094">
                <a:tc>
                  <a:txBody>
                    <a:bodyPr/>
                    <a:lstStyle/>
                    <a:p>
                      <a:r>
                        <a:rPr lang="fr-FR" sz="1000" b="1" dirty="0"/>
                        <a:t>Subvention</a:t>
                      </a:r>
                    </a:p>
                  </a:txBody>
                  <a:tcPr>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fr-FR" sz="1000" dirty="0"/>
                        <a:t>Trésorerie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31346078"/>
                  </a:ext>
                </a:extLst>
              </a:tr>
              <a:tr h="175094">
                <a:tc>
                  <a:txBody>
                    <a:bodyPr/>
                    <a:lstStyle/>
                    <a:p>
                      <a:r>
                        <a:rPr lang="fr-FR" sz="1000" b="1" dirty="0"/>
                        <a:t>Apport en fonds propres</a:t>
                      </a:r>
                    </a:p>
                  </a:txBody>
                  <a:tcPr>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07174145"/>
                  </a:ext>
                </a:extLst>
              </a:tr>
              <a:tr h="175094">
                <a:tc>
                  <a:txBody>
                    <a:bodyPr/>
                    <a:lstStyle/>
                    <a:p>
                      <a:r>
                        <a:rPr lang="fr-FR" sz="1000" b="1" dirty="0"/>
                        <a:t>Total</a:t>
                      </a:r>
                    </a:p>
                  </a:txBody>
                  <a:tcPr>
                    <a:lnR w="12700" cap="flat" cmpd="sng" algn="ctr">
                      <a:solidFill>
                        <a:schemeClr val="tx1"/>
                      </a:solidFill>
                      <a:prstDash val="solid"/>
                      <a:round/>
                      <a:headEnd type="none" w="med" len="med"/>
                      <a:tailEnd type="none" w="med" len="med"/>
                    </a:lnR>
                    <a:solidFill>
                      <a:srgbClr val="004C99">
                        <a:alpha val="25098"/>
                      </a:srgbClr>
                    </a:solidFill>
                  </a:tcPr>
                </a:tc>
                <a:tc>
                  <a:txBody>
                    <a:bodyPr/>
                    <a:lstStyle/>
                    <a:p>
                      <a:endParaRPr lang="fr-FR"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4C99">
                        <a:alpha val="25098"/>
                      </a:srgbClr>
                    </a:solidFill>
                  </a:tcPr>
                </a:tc>
                <a:tc>
                  <a:txBody>
                    <a:bodyPr/>
                    <a:lstStyle/>
                    <a:p>
                      <a:r>
                        <a:rPr lang="fr-FR" sz="1000" b="1"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4C99">
                        <a:alpha val="25098"/>
                      </a:srgbClr>
                    </a:solidFill>
                  </a:tcPr>
                </a:tc>
                <a:tc>
                  <a:txBody>
                    <a:bodyPr/>
                    <a:lstStyle/>
                    <a:p>
                      <a:endParaRPr lang="fr-FR"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4C99">
                        <a:alpha val="25098"/>
                      </a:srgbClr>
                    </a:solidFill>
                  </a:tcPr>
                </a:tc>
                <a:extLst>
                  <a:ext uri="{0D108BD9-81ED-4DB2-BD59-A6C34878D82A}">
                    <a16:rowId xmlns:a16="http://schemas.microsoft.com/office/drawing/2014/main" val="778293901"/>
                  </a:ext>
                </a:extLst>
              </a:tr>
            </a:tbl>
          </a:graphicData>
        </a:graphic>
      </p:graphicFrame>
      <p:sp>
        <p:nvSpPr>
          <p:cNvPr id="13" name="Rectangle 12">
            <a:extLst>
              <a:ext uri="{FF2B5EF4-FFF2-40B4-BE49-F238E27FC236}">
                <a16:creationId xmlns:a16="http://schemas.microsoft.com/office/drawing/2014/main" id="{7518C2F1-70E0-8104-08E8-5B33FF32AF0D}"/>
              </a:ext>
            </a:extLst>
          </p:cNvPr>
          <p:cNvSpPr/>
          <p:nvPr>
            <p:custDataLst>
              <p:tags r:id="rId1"/>
            </p:custDataLst>
          </p:nvPr>
        </p:nvSpPr>
        <p:spPr bwMode="gray">
          <a:xfrm>
            <a:off x="5614687" y="2232721"/>
            <a:ext cx="5844065" cy="1346278"/>
          </a:xfrm>
          <a:prstGeom prst="rect">
            <a:avLst/>
          </a:prstGeom>
          <a:noFill/>
          <a:ln w="19050" algn="ctr">
            <a:noFill/>
            <a:miter lim="800000"/>
            <a:headEnd/>
            <a:tailEnd/>
          </a:ln>
        </p:spPr>
        <p:txBody>
          <a:bodyPr wrap="square" lIns="88900" tIns="0" rIns="88900" bIns="0" rtlCol="0" anchor="t"/>
          <a:lstStyle/>
          <a:p>
            <a:pPr>
              <a:lnSpc>
                <a:spcPct val="106000"/>
              </a:lnSpc>
              <a:buFont typeface="Wingdings 2" pitchFamily="18" charset="2"/>
              <a:buNone/>
            </a:pPr>
            <a:r>
              <a:rPr lang="fr-FR" sz="1200" b="1" dirty="0">
                <a:solidFill>
                  <a:srgbClr val="004C99"/>
                </a:solidFill>
              </a:rPr>
              <a:t>Informations générales sur l’entreprise </a:t>
            </a:r>
          </a:p>
          <a:p>
            <a:pPr marL="171450" indent="-171450">
              <a:lnSpc>
                <a:spcPct val="106000"/>
              </a:lnSpc>
              <a:buFont typeface="Arial" panose="020B0604020202020204" pitchFamily="34" charset="0"/>
              <a:buChar char="•"/>
            </a:pPr>
            <a:r>
              <a:rPr lang="fr-FR" sz="1200" i="1" dirty="0"/>
              <a:t>Décrire les montants nécessaires pour financer les actifs non monnayables</a:t>
            </a:r>
          </a:p>
          <a:p>
            <a:pPr marL="171450" indent="-171450">
              <a:lnSpc>
                <a:spcPct val="106000"/>
              </a:lnSpc>
              <a:buFont typeface="Arial" panose="020B0604020202020204" pitchFamily="34" charset="0"/>
              <a:buChar char="•"/>
            </a:pPr>
            <a:r>
              <a:rPr lang="fr-FR" sz="1200" i="1" dirty="0"/>
              <a:t>Décrire les actifs non monnayables financés et pourquoi ils sont nécessaires</a:t>
            </a:r>
          </a:p>
          <a:p>
            <a:pPr marL="171450" indent="-171450">
              <a:lnSpc>
                <a:spcPct val="106000"/>
              </a:lnSpc>
              <a:buFont typeface="Arial" panose="020B0604020202020204" pitchFamily="34" charset="0"/>
              <a:buChar char="•"/>
            </a:pPr>
            <a:endParaRPr lang="fr-FR" sz="1200" i="1" dirty="0"/>
          </a:p>
        </p:txBody>
      </p:sp>
      <p:graphicFrame>
        <p:nvGraphicFramePr>
          <p:cNvPr id="15" name="Table 14">
            <a:extLst>
              <a:ext uri="{FF2B5EF4-FFF2-40B4-BE49-F238E27FC236}">
                <a16:creationId xmlns:a16="http://schemas.microsoft.com/office/drawing/2014/main" id="{E2EDBE00-D591-B481-D611-A25173AFC93F}"/>
              </a:ext>
            </a:extLst>
          </p:cNvPr>
          <p:cNvGraphicFramePr>
            <a:graphicFrameLocks noGrp="1"/>
          </p:cNvGraphicFramePr>
          <p:nvPr>
            <p:extLst>
              <p:ext uri="{D42A27DB-BD31-4B8C-83A1-F6EECF244321}">
                <p14:modId xmlns:p14="http://schemas.microsoft.com/office/powerpoint/2010/main" val="80759723"/>
              </p:ext>
            </p:extLst>
          </p:nvPr>
        </p:nvGraphicFramePr>
        <p:xfrm>
          <a:off x="453629" y="5561839"/>
          <a:ext cx="12336953" cy="552450"/>
        </p:xfrm>
        <a:graphic>
          <a:graphicData uri="http://schemas.openxmlformats.org/drawingml/2006/table">
            <a:tbl>
              <a:tblPr>
                <a:tableStyleId>{5C22544A-7EE6-4342-B048-85BDC9FD1C3A}</a:tableStyleId>
              </a:tblPr>
              <a:tblGrid>
                <a:gridCol w="1927649">
                  <a:extLst>
                    <a:ext uri="{9D8B030D-6E8A-4147-A177-3AD203B41FA5}">
                      <a16:colId xmlns:a16="http://schemas.microsoft.com/office/drawing/2014/main" val="3650503417"/>
                    </a:ext>
                  </a:extLst>
                </a:gridCol>
                <a:gridCol w="433721">
                  <a:extLst>
                    <a:ext uri="{9D8B030D-6E8A-4147-A177-3AD203B41FA5}">
                      <a16:colId xmlns:a16="http://schemas.microsoft.com/office/drawing/2014/main" val="3348307714"/>
                    </a:ext>
                  </a:extLst>
                </a:gridCol>
                <a:gridCol w="433721">
                  <a:extLst>
                    <a:ext uri="{9D8B030D-6E8A-4147-A177-3AD203B41FA5}">
                      <a16:colId xmlns:a16="http://schemas.microsoft.com/office/drawing/2014/main" val="1625475896"/>
                    </a:ext>
                  </a:extLst>
                </a:gridCol>
                <a:gridCol w="433721">
                  <a:extLst>
                    <a:ext uri="{9D8B030D-6E8A-4147-A177-3AD203B41FA5}">
                      <a16:colId xmlns:a16="http://schemas.microsoft.com/office/drawing/2014/main" val="786205265"/>
                    </a:ext>
                  </a:extLst>
                </a:gridCol>
                <a:gridCol w="433721">
                  <a:extLst>
                    <a:ext uri="{9D8B030D-6E8A-4147-A177-3AD203B41FA5}">
                      <a16:colId xmlns:a16="http://schemas.microsoft.com/office/drawing/2014/main" val="4089106908"/>
                    </a:ext>
                  </a:extLst>
                </a:gridCol>
                <a:gridCol w="433721">
                  <a:extLst>
                    <a:ext uri="{9D8B030D-6E8A-4147-A177-3AD203B41FA5}">
                      <a16:colId xmlns:a16="http://schemas.microsoft.com/office/drawing/2014/main" val="3990733421"/>
                    </a:ext>
                  </a:extLst>
                </a:gridCol>
                <a:gridCol w="433721">
                  <a:extLst>
                    <a:ext uri="{9D8B030D-6E8A-4147-A177-3AD203B41FA5}">
                      <a16:colId xmlns:a16="http://schemas.microsoft.com/office/drawing/2014/main" val="1700421843"/>
                    </a:ext>
                  </a:extLst>
                </a:gridCol>
                <a:gridCol w="433721">
                  <a:extLst>
                    <a:ext uri="{9D8B030D-6E8A-4147-A177-3AD203B41FA5}">
                      <a16:colId xmlns:a16="http://schemas.microsoft.com/office/drawing/2014/main" val="2580502141"/>
                    </a:ext>
                  </a:extLst>
                </a:gridCol>
                <a:gridCol w="433721">
                  <a:extLst>
                    <a:ext uri="{9D8B030D-6E8A-4147-A177-3AD203B41FA5}">
                      <a16:colId xmlns:a16="http://schemas.microsoft.com/office/drawing/2014/main" val="3695603787"/>
                    </a:ext>
                  </a:extLst>
                </a:gridCol>
                <a:gridCol w="433721">
                  <a:extLst>
                    <a:ext uri="{9D8B030D-6E8A-4147-A177-3AD203B41FA5}">
                      <a16:colId xmlns:a16="http://schemas.microsoft.com/office/drawing/2014/main" val="2942449655"/>
                    </a:ext>
                  </a:extLst>
                </a:gridCol>
                <a:gridCol w="433721">
                  <a:extLst>
                    <a:ext uri="{9D8B030D-6E8A-4147-A177-3AD203B41FA5}">
                      <a16:colId xmlns:a16="http://schemas.microsoft.com/office/drawing/2014/main" val="149640416"/>
                    </a:ext>
                  </a:extLst>
                </a:gridCol>
                <a:gridCol w="433721">
                  <a:extLst>
                    <a:ext uri="{9D8B030D-6E8A-4147-A177-3AD203B41FA5}">
                      <a16:colId xmlns:a16="http://schemas.microsoft.com/office/drawing/2014/main" val="1332296658"/>
                    </a:ext>
                  </a:extLst>
                </a:gridCol>
                <a:gridCol w="433721">
                  <a:extLst>
                    <a:ext uri="{9D8B030D-6E8A-4147-A177-3AD203B41FA5}">
                      <a16:colId xmlns:a16="http://schemas.microsoft.com/office/drawing/2014/main" val="1493858948"/>
                    </a:ext>
                  </a:extLst>
                </a:gridCol>
                <a:gridCol w="433721">
                  <a:extLst>
                    <a:ext uri="{9D8B030D-6E8A-4147-A177-3AD203B41FA5}">
                      <a16:colId xmlns:a16="http://schemas.microsoft.com/office/drawing/2014/main" val="3437596729"/>
                    </a:ext>
                  </a:extLst>
                </a:gridCol>
                <a:gridCol w="433721">
                  <a:extLst>
                    <a:ext uri="{9D8B030D-6E8A-4147-A177-3AD203B41FA5}">
                      <a16:colId xmlns:a16="http://schemas.microsoft.com/office/drawing/2014/main" val="497259275"/>
                    </a:ext>
                  </a:extLst>
                </a:gridCol>
                <a:gridCol w="433721">
                  <a:extLst>
                    <a:ext uri="{9D8B030D-6E8A-4147-A177-3AD203B41FA5}">
                      <a16:colId xmlns:a16="http://schemas.microsoft.com/office/drawing/2014/main" val="3378782257"/>
                    </a:ext>
                  </a:extLst>
                </a:gridCol>
                <a:gridCol w="433721">
                  <a:extLst>
                    <a:ext uri="{9D8B030D-6E8A-4147-A177-3AD203B41FA5}">
                      <a16:colId xmlns:a16="http://schemas.microsoft.com/office/drawing/2014/main" val="1932548807"/>
                    </a:ext>
                  </a:extLst>
                </a:gridCol>
                <a:gridCol w="433721">
                  <a:extLst>
                    <a:ext uri="{9D8B030D-6E8A-4147-A177-3AD203B41FA5}">
                      <a16:colId xmlns:a16="http://schemas.microsoft.com/office/drawing/2014/main" val="610760597"/>
                    </a:ext>
                  </a:extLst>
                </a:gridCol>
                <a:gridCol w="433721">
                  <a:extLst>
                    <a:ext uri="{9D8B030D-6E8A-4147-A177-3AD203B41FA5}">
                      <a16:colId xmlns:a16="http://schemas.microsoft.com/office/drawing/2014/main" val="4033477166"/>
                    </a:ext>
                  </a:extLst>
                </a:gridCol>
                <a:gridCol w="433721">
                  <a:extLst>
                    <a:ext uri="{9D8B030D-6E8A-4147-A177-3AD203B41FA5}">
                      <a16:colId xmlns:a16="http://schemas.microsoft.com/office/drawing/2014/main" val="1578338412"/>
                    </a:ext>
                  </a:extLst>
                </a:gridCol>
                <a:gridCol w="433721">
                  <a:extLst>
                    <a:ext uri="{9D8B030D-6E8A-4147-A177-3AD203B41FA5}">
                      <a16:colId xmlns:a16="http://schemas.microsoft.com/office/drawing/2014/main" val="3550945096"/>
                    </a:ext>
                  </a:extLst>
                </a:gridCol>
                <a:gridCol w="433721">
                  <a:extLst>
                    <a:ext uri="{9D8B030D-6E8A-4147-A177-3AD203B41FA5}">
                      <a16:colId xmlns:a16="http://schemas.microsoft.com/office/drawing/2014/main" val="642380848"/>
                    </a:ext>
                  </a:extLst>
                </a:gridCol>
                <a:gridCol w="433721">
                  <a:extLst>
                    <a:ext uri="{9D8B030D-6E8A-4147-A177-3AD203B41FA5}">
                      <a16:colId xmlns:a16="http://schemas.microsoft.com/office/drawing/2014/main" val="3012263283"/>
                    </a:ext>
                  </a:extLst>
                </a:gridCol>
                <a:gridCol w="433721">
                  <a:extLst>
                    <a:ext uri="{9D8B030D-6E8A-4147-A177-3AD203B41FA5}">
                      <a16:colId xmlns:a16="http://schemas.microsoft.com/office/drawing/2014/main" val="3234396191"/>
                    </a:ext>
                  </a:extLst>
                </a:gridCol>
                <a:gridCol w="433721">
                  <a:extLst>
                    <a:ext uri="{9D8B030D-6E8A-4147-A177-3AD203B41FA5}">
                      <a16:colId xmlns:a16="http://schemas.microsoft.com/office/drawing/2014/main" val="1838047719"/>
                    </a:ext>
                  </a:extLst>
                </a:gridCol>
              </a:tblGrid>
              <a:tr h="184150">
                <a:tc>
                  <a:txBody>
                    <a:bodyPr/>
                    <a:lstStyle/>
                    <a:p>
                      <a:pPr algn="l" fontAlgn="b"/>
                      <a:r>
                        <a:rPr lang="fr-FR" sz="1100" b="1" u="none" strike="noStrike">
                          <a:solidFill>
                            <a:schemeClr val="bg1"/>
                          </a:solidFill>
                          <a:effectLst/>
                        </a:rPr>
                        <a:t>Mois</a:t>
                      </a:r>
                      <a:endParaRPr lang="fr-FR" sz="1100" b="1" i="0" u="none" strike="noStrike">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u="none" strike="noStrike">
                          <a:solidFill>
                            <a:schemeClr val="bg1"/>
                          </a:solidFill>
                          <a:effectLst/>
                        </a:rPr>
                        <a:t>M1</a:t>
                      </a:r>
                      <a:endParaRPr lang="fr-FR" sz="1100" b="1" i="0" u="none" strike="noStrike">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u="none" strike="noStrike">
                          <a:solidFill>
                            <a:schemeClr val="bg1"/>
                          </a:solidFill>
                          <a:effectLst/>
                        </a:rPr>
                        <a:t>M2</a:t>
                      </a:r>
                      <a:endParaRPr lang="fr-FR" sz="1100" b="1" i="0" u="none" strike="noStrike">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u="none" strike="noStrike">
                          <a:solidFill>
                            <a:schemeClr val="bg1"/>
                          </a:solidFill>
                          <a:effectLst/>
                        </a:rPr>
                        <a:t>M3</a:t>
                      </a:r>
                      <a:endParaRPr lang="fr-FR" sz="1100" b="1" i="0" u="none" strike="noStrike">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u="none" strike="noStrike">
                          <a:solidFill>
                            <a:schemeClr val="bg1"/>
                          </a:solidFill>
                          <a:effectLst/>
                        </a:rPr>
                        <a:t>M4</a:t>
                      </a:r>
                      <a:endParaRPr lang="fr-FR" sz="1100" b="1" i="0" u="none" strike="noStrike">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u="none" strike="noStrike">
                          <a:solidFill>
                            <a:schemeClr val="bg1"/>
                          </a:solidFill>
                          <a:effectLst/>
                        </a:rPr>
                        <a:t>M5</a:t>
                      </a:r>
                      <a:endParaRPr lang="fr-FR" sz="1100" b="1" i="0" u="none" strike="noStrike">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u="none" strike="noStrike">
                          <a:solidFill>
                            <a:schemeClr val="bg1"/>
                          </a:solidFill>
                          <a:effectLst/>
                        </a:rPr>
                        <a:t>M6</a:t>
                      </a:r>
                      <a:endParaRPr lang="fr-FR" sz="1100" b="1" i="0" u="none" strike="noStrike">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u="none" strike="noStrike">
                          <a:solidFill>
                            <a:schemeClr val="bg1"/>
                          </a:solidFill>
                          <a:effectLst/>
                        </a:rPr>
                        <a:t>M7</a:t>
                      </a:r>
                      <a:endParaRPr lang="fr-FR" sz="1100" b="1" i="0" u="none" strike="noStrike">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u="none" strike="noStrike">
                          <a:solidFill>
                            <a:schemeClr val="bg1"/>
                          </a:solidFill>
                          <a:effectLst/>
                        </a:rPr>
                        <a:t>M8</a:t>
                      </a:r>
                      <a:endParaRPr lang="fr-FR" sz="1100" b="1" i="0" u="none" strike="noStrike">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u="none" strike="noStrike">
                          <a:solidFill>
                            <a:schemeClr val="bg1"/>
                          </a:solidFill>
                          <a:effectLst/>
                        </a:rPr>
                        <a:t>M9</a:t>
                      </a:r>
                      <a:endParaRPr lang="fr-FR" sz="1100" b="1" i="0" u="none" strike="noStrike">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u="none" strike="noStrike">
                          <a:solidFill>
                            <a:schemeClr val="bg1"/>
                          </a:solidFill>
                          <a:effectLst/>
                        </a:rPr>
                        <a:t>M10</a:t>
                      </a:r>
                      <a:endParaRPr lang="fr-FR" sz="1100" b="1" i="0" u="none" strike="noStrike">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u="none" strike="noStrike">
                          <a:solidFill>
                            <a:schemeClr val="bg1"/>
                          </a:solidFill>
                          <a:effectLst/>
                        </a:rPr>
                        <a:t>M11</a:t>
                      </a:r>
                      <a:endParaRPr lang="fr-FR" sz="1100" b="1" i="0" u="none" strike="noStrike">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u="none" strike="noStrike">
                          <a:solidFill>
                            <a:schemeClr val="bg1"/>
                          </a:solidFill>
                          <a:effectLst/>
                        </a:rPr>
                        <a:t>M12</a:t>
                      </a:r>
                      <a:endParaRPr lang="fr-FR" sz="1100" b="1" i="0" u="none" strike="noStrike">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u="none" strike="noStrike">
                          <a:solidFill>
                            <a:schemeClr val="bg1"/>
                          </a:solidFill>
                          <a:effectLst/>
                        </a:rPr>
                        <a:t>M13</a:t>
                      </a:r>
                      <a:endParaRPr lang="fr-FR" sz="1100" b="1" i="0" u="none" strike="noStrike">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u="none" strike="noStrike">
                          <a:solidFill>
                            <a:schemeClr val="bg1"/>
                          </a:solidFill>
                          <a:effectLst/>
                        </a:rPr>
                        <a:t>M14</a:t>
                      </a:r>
                      <a:endParaRPr lang="fr-FR" sz="1100" b="1" i="0" u="none" strike="noStrike">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u="none" strike="noStrike">
                          <a:solidFill>
                            <a:schemeClr val="bg1"/>
                          </a:solidFill>
                          <a:effectLst/>
                        </a:rPr>
                        <a:t>M15</a:t>
                      </a:r>
                      <a:endParaRPr lang="fr-FR" sz="1100" b="1" i="0" u="none" strike="noStrike">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u="none" strike="noStrike">
                          <a:solidFill>
                            <a:schemeClr val="bg1"/>
                          </a:solidFill>
                          <a:effectLst/>
                        </a:rPr>
                        <a:t>M16</a:t>
                      </a:r>
                      <a:endParaRPr lang="fr-FR" sz="1100" b="1" i="0" u="none" strike="noStrike">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u="none" strike="noStrike">
                          <a:solidFill>
                            <a:schemeClr val="bg1"/>
                          </a:solidFill>
                          <a:effectLst/>
                        </a:rPr>
                        <a:t>M17</a:t>
                      </a:r>
                      <a:endParaRPr lang="fr-FR" sz="1100" b="1" i="0" u="none" strike="noStrike">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u="none" strike="noStrike">
                          <a:solidFill>
                            <a:schemeClr val="bg1"/>
                          </a:solidFill>
                          <a:effectLst/>
                        </a:rPr>
                        <a:t>M18</a:t>
                      </a:r>
                      <a:endParaRPr lang="fr-FR" sz="1100" b="1" i="0" u="none" strike="noStrike">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u="none" strike="noStrike">
                          <a:solidFill>
                            <a:schemeClr val="bg1"/>
                          </a:solidFill>
                          <a:effectLst/>
                        </a:rPr>
                        <a:t>M19</a:t>
                      </a:r>
                      <a:endParaRPr lang="fr-FR" sz="1100" b="1" i="0" u="none" strike="noStrike">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u="none" strike="noStrike">
                          <a:solidFill>
                            <a:schemeClr val="bg1"/>
                          </a:solidFill>
                          <a:effectLst/>
                        </a:rPr>
                        <a:t>M20</a:t>
                      </a:r>
                      <a:endParaRPr lang="fr-FR" sz="1100" b="1" i="0" u="none" strike="noStrike">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u="none" strike="noStrike">
                          <a:solidFill>
                            <a:schemeClr val="bg1"/>
                          </a:solidFill>
                          <a:effectLst/>
                        </a:rPr>
                        <a:t>M21</a:t>
                      </a:r>
                      <a:endParaRPr lang="fr-FR" sz="1100" b="1" i="0" u="none" strike="noStrike">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u="none" strike="noStrike">
                          <a:solidFill>
                            <a:schemeClr val="bg1"/>
                          </a:solidFill>
                          <a:effectLst/>
                        </a:rPr>
                        <a:t>M22</a:t>
                      </a:r>
                      <a:endParaRPr lang="fr-FR" sz="1100" b="1" i="0" u="none" strike="noStrike">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u="none" strike="noStrike" dirty="0">
                          <a:solidFill>
                            <a:schemeClr val="bg1"/>
                          </a:solidFill>
                          <a:effectLst/>
                        </a:rPr>
                        <a:t>M23</a:t>
                      </a:r>
                      <a:endParaRPr lang="fr-FR" sz="1100" b="1" i="0" u="none" strike="noStrike" dirty="0">
                        <a:solidFill>
                          <a:schemeClr val="bg1"/>
                        </a:solidFill>
                        <a:effectLst/>
                        <a:latin typeface="Calibri" panose="020F0502020204030204" pitchFamily="34" charset="0"/>
                      </a:endParaRPr>
                    </a:p>
                  </a:txBody>
                  <a:tcPr marL="6350" marR="6350" marT="6350" marB="0" anchor="b">
                    <a:solidFill>
                      <a:srgbClr val="004C99"/>
                    </a:solidFill>
                  </a:tcPr>
                </a:tc>
                <a:tc>
                  <a:txBody>
                    <a:bodyPr/>
                    <a:lstStyle/>
                    <a:p>
                      <a:pPr algn="l" fontAlgn="b"/>
                      <a:r>
                        <a:rPr lang="fr-FR" sz="1100" b="1" i="0" u="none" strike="noStrike" dirty="0">
                          <a:solidFill>
                            <a:schemeClr val="bg1"/>
                          </a:solidFill>
                          <a:effectLst/>
                          <a:latin typeface="Calibri" panose="020F0502020204030204" pitchFamily="34" charset="0"/>
                        </a:rPr>
                        <a:t>M24</a:t>
                      </a:r>
                    </a:p>
                  </a:txBody>
                  <a:tcPr marL="6350" marR="6350" marT="6350" marB="0" anchor="b">
                    <a:solidFill>
                      <a:srgbClr val="004C99"/>
                    </a:solidFill>
                  </a:tcPr>
                </a:tc>
                <a:extLst>
                  <a:ext uri="{0D108BD9-81ED-4DB2-BD59-A6C34878D82A}">
                    <a16:rowId xmlns:a16="http://schemas.microsoft.com/office/drawing/2014/main" val="1222031984"/>
                  </a:ext>
                </a:extLst>
              </a:tr>
              <a:tr h="184150">
                <a:tc>
                  <a:txBody>
                    <a:bodyPr/>
                    <a:lstStyle/>
                    <a:p>
                      <a:pPr algn="l" fontAlgn="b"/>
                      <a:r>
                        <a:rPr lang="fr-FR" sz="1100" u="none" strike="noStrike">
                          <a:effectLst/>
                        </a:rPr>
                        <a:t>Décaissement n°1 : …</a:t>
                      </a:r>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6350" marR="6350" marT="6350" marB="0" anchor="b">
                    <a:solidFill>
                      <a:schemeClr val="bg1">
                        <a:lumMod val="95000"/>
                      </a:schemeClr>
                    </a:solidFill>
                  </a:tcPr>
                </a:tc>
                <a:extLst>
                  <a:ext uri="{0D108BD9-81ED-4DB2-BD59-A6C34878D82A}">
                    <a16:rowId xmlns:a16="http://schemas.microsoft.com/office/drawing/2014/main" val="1380735449"/>
                  </a:ext>
                </a:extLst>
              </a:tr>
              <a:tr h="184150">
                <a:tc>
                  <a:txBody>
                    <a:bodyPr/>
                    <a:lstStyle/>
                    <a:p>
                      <a:pPr algn="l" fontAlgn="b"/>
                      <a:r>
                        <a:rPr lang="fr-FR" sz="1100" u="none" strike="noStrike">
                          <a:effectLst/>
                        </a:rPr>
                        <a:t>Décaissement n°2 : …</a:t>
                      </a:r>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6350" marR="6350" marT="6350" marB="0" anchor="b">
                    <a:solidFill>
                      <a:schemeClr val="bg1">
                        <a:lumMod val="95000"/>
                      </a:schemeClr>
                    </a:solidFill>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6350" marR="6350" marT="6350" marB="0" anchor="b">
                    <a:solidFill>
                      <a:schemeClr val="bg1">
                        <a:lumMod val="95000"/>
                      </a:schemeClr>
                    </a:solidFill>
                  </a:tcPr>
                </a:tc>
                <a:extLst>
                  <a:ext uri="{0D108BD9-81ED-4DB2-BD59-A6C34878D82A}">
                    <a16:rowId xmlns:a16="http://schemas.microsoft.com/office/drawing/2014/main" val="2301534458"/>
                  </a:ext>
                </a:extLst>
              </a:tr>
            </a:tbl>
          </a:graphicData>
        </a:graphic>
      </p:graphicFrame>
      <p:grpSp>
        <p:nvGrpSpPr>
          <p:cNvPr id="38" name="Group 37">
            <a:extLst>
              <a:ext uri="{FF2B5EF4-FFF2-40B4-BE49-F238E27FC236}">
                <a16:creationId xmlns:a16="http://schemas.microsoft.com/office/drawing/2014/main" id="{83A307C2-2E2D-0CD2-DA0A-CD498D134DB9}"/>
              </a:ext>
            </a:extLst>
          </p:cNvPr>
          <p:cNvGrpSpPr/>
          <p:nvPr>
            <p:custDataLst>
              <p:tags r:id="rId2"/>
            </p:custDataLst>
          </p:nvPr>
        </p:nvGrpSpPr>
        <p:grpSpPr>
          <a:xfrm>
            <a:off x="555940" y="1646867"/>
            <a:ext cx="4629029" cy="256184"/>
            <a:chOff x="469900" y="1375955"/>
            <a:chExt cx="11188800" cy="256184"/>
          </a:xfrm>
        </p:grpSpPr>
        <p:cxnSp>
          <p:nvCxnSpPr>
            <p:cNvPr id="39" name="Straight Connector 38">
              <a:extLst>
                <a:ext uri="{FF2B5EF4-FFF2-40B4-BE49-F238E27FC236}">
                  <a16:creationId xmlns:a16="http://schemas.microsoft.com/office/drawing/2014/main" id="{88701FA3-D146-4CE5-0D21-32FFF4451A4F}"/>
                </a:ext>
              </a:extLst>
            </p:cNvPr>
            <p:cNvCxnSpPr>
              <a:cxnSpLocks/>
            </p:cNvCxnSpPr>
            <p:nvPr>
              <p:custDataLst>
                <p:tags r:id="rId7"/>
              </p:custDataLst>
            </p:nvPr>
          </p:nvCxnSpPr>
          <p:spPr>
            <a:xfrm>
              <a:off x="469900" y="1632139"/>
              <a:ext cx="11188800" cy="0"/>
            </a:xfrm>
            <a:prstGeom prst="line">
              <a:avLst/>
            </a:prstGeom>
            <a:noFill/>
            <a:ln w="19050" cap="flat" cmpd="sng" algn="ctr">
              <a:solidFill>
                <a:srgbClr val="4472C4"/>
              </a:solidFill>
              <a:prstDash val="solid"/>
              <a:miter lim="800000"/>
            </a:ln>
            <a:effectLst/>
          </p:spPr>
        </p:cxnSp>
        <p:sp>
          <p:nvSpPr>
            <p:cNvPr id="40" name="Text Placeholder 18">
              <a:extLst>
                <a:ext uri="{FF2B5EF4-FFF2-40B4-BE49-F238E27FC236}">
                  <a16:creationId xmlns:a16="http://schemas.microsoft.com/office/drawing/2014/main" id="{A634AD09-6CA1-AAB4-4847-4431735556E5}"/>
                </a:ext>
              </a:extLst>
            </p:cNvPr>
            <p:cNvSpPr txBox="1">
              <a:spLocks/>
            </p:cNvSpPr>
            <p:nvPr>
              <p:custDataLst>
                <p:tags r:id="rId8"/>
              </p:custDataLst>
            </p:nvPr>
          </p:nvSpPr>
          <p:spPr>
            <a:xfrm>
              <a:off x="469900" y="1375955"/>
              <a:ext cx="11188800" cy="215444"/>
            </a:xfrm>
            <a:prstGeom prst="rect">
              <a:avLst/>
            </a:prstGeom>
            <a:noFill/>
          </p:spPr>
          <p:txBody>
            <a:bodyPr vert="horz" wrap="square" lIns="0" tIns="0" rIns="0" bIns="0" rtlCol="0" anchor="b">
              <a:spAutoFit/>
            </a:bodyPr>
            <a:lstStyle>
              <a:lvl1pPr marL="0" indent="0" algn="l" defTabSz="914377" rtl="0" eaLnBrk="1" latinLnBrk="0" hangingPunct="1">
                <a:spcBef>
                  <a:spcPts val="0"/>
                </a:spcBef>
                <a:spcAft>
                  <a:spcPts val="300"/>
                </a:spcAft>
                <a:buSzPct val="100000"/>
                <a:buFont typeface="Arial" panose="020B0604020202020204" pitchFamily="34" charset="0"/>
                <a:buNone/>
                <a:defRPr lang="en-US" sz="1000" b="1" kern="1200" dirty="0" smtClean="0">
                  <a:solidFill>
                    <a:schemeClr val="tx1"/>
                  </a:solidFill>
                  <a:latin typeface="+mn-lt"/>
                  <a:ea typeface="+mn-ea"/>
                  <a:cs typeface="+mn-cs"/>
                </a:defRPr>
              </a:lvl1pPr>
              <a:lvl2pPr marL="190500" indent="-127000" algn="l" defTabSz="914377" rtl="0" eaLnBrk="1" latinLnBrk="0" hangingPunct="1">
                <a:spcBef>
                  <a:spcPts val="0"/>
                </a:spcBef>
                <a:spcAft>
                  <a:spcPts val="300"/>
                </a:spcAft>
                <a:buClrTx/>
                <a:buSzPct val="65000"/>
                <a:buFont typeface="Wingdings" panose="05000000000000000000" pitchFamily="2" charset="2"/>
                <a:buChar char="l"/>
                <a:defRPr lang="en-US" sz="1000" b="1" kern="1200" dirty="0" smtClean="0">
                  <a:solidFill>
                    <a:schemeClr val="tx1"/>
                  </a:solidFill>
                  <a:latin typeface="+mn-lt"/>
                  <a:ea typeface="+mn-ea"/>
                  <a:cs typeface="+mn-cs"/>
                </a:defRPr>
              </a:lvl2pPr>
              <a:lvl3pPr marL="381000" indent="-127000" algn="l" defTabSz="914377" rtl="0" eaLnBrk="1" latinLnBrk="0" hangingPunct="1">
                <a:spcBef>
                  <a:spcPts val="0"/>
                </a:spcBef>
                <a:spcAft>
                  <a:spcPts val="300"/>
                </a:spcAft>
                <a:buClrTx/>
                <a:buSzPct val="100000"/>
                <a:buFontTx/>
                <a:buChar char="–"/>
                <a:defRPr lang="en-US" sz="1000" b="1"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000" b="1"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fr-FR" sz="1000" b="1" kern="1200" baseline="0" dirty="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829523" rtl="0" eaLnBrk="1" fontAlgn="auto" latinLnBrk="0" hangingPunct="1">
                <a:lnSpc>
                  <a:spcPct val="100000"/>
                </a:lnSpc>
                <a:spcBef>
                  <a:spcPts val="0"/>
                </a:spcBef>
                <a:spcAft>
                  <a:spcPts val="272"/>
                </a:spcAft>
                <a:buClrTx/>
                <a:buSzPct val="100000"/>
                <a:buFont typeface="Arial" panose="020B0604020202020204" pitchFamily="34" charset="0"/>
                <a:buNone/>
                <a:tabLst/>
                <a:defRPr/>
              </a:pPr>
              <a:r>
                <a:rPr kumimoji="0" lang="fr-F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Besoin en financement</a:t>
              </a:r>
            </a:p>
          </p:txBody>
        </p:sp>
      </p:grpSp>
      <p:grpSp>
        <p:nvGrpSpPr>
          <p:cNvPr id="44" name="Group 43">
            <a:extLst>
              <a:ext uri="{FF2B5EF4-FFF2-40B4-BE49-F238E27FC236}">
                <a16:creationId xmlns:a16="http://schemas.microsoft.com/office/drawing/2014/main" id="{68F5A593-7415-EDB9-613B-6EBAFB724BCE}"/>
              </a:ext>
            </a:extLst>
          </p:cNvPr>
          <p:cNvGrpSpPr/>
          <p:nvPr>
            <p:custDataLst>
              <p:tags r:id="rId3"/>
            </p:custDataLst>
          </p:nvPr>
        </p:nvGrpSpPr>
        <p:grpSpPr>
          <a:xfrm>
            <a:off x="8309094" y="4792410"/>
            <a:ext cx="4629029" cy="256184"/>
            <a:chOff x="469900" y="1375955"/>
            <a:chExt cx="11188800" cy="256184"/>
          </a:xfrm>
        </p:grpSpPr>
        <p:cxnSp>
          <p:nvCxnSpPr>
            <p:cNvPr id="45" name="Straight Connector 44">
              <a:extLst>
                <a:ext uri="{FF2B5EF4-FFF2-40B4-BE49-F238E27FC236}">
                  <a16:creationId xmlns:a16="http://schemas.microsoft.com/office/drawing/2014/main" id="{65537E20-1903-2990-8149-9E8084FDCA2E}"/>
                </a:ext>
              </a:extLst>
            </p:cNvPr>
            <p:cNvCxnSpPr>
              <a:cxnSpLocks/>
            </p:cNvCxnSpPr>
            <p:nvPr>
              <p:custDataLst>
                <p:tags r:id="rId5"/>
              </p:custDataLst>
            </p:nvPr>
          </p:nvCxnSpPr>
          <p:spPr>
            <a:xfrm>
              <a:off x="469900" y="1632139"/>
              <a:ext cx="11188800" cy="0"/>
            </a:xfrm>
            <a:prstGeom prst="line">
              <a:avLst/>
            </a:prstGeom>
            <a:noFill/>
            <a:ln w="19050" cap="flat" cmpd="sng" algn="ctr">
              <a:solidFill>
                <a:srgbClr val="4472C4"/>
              </a:solidFill>
              <a:prstDash val="solid"/>
              <a:miter lim="800000"/>
            </a:ln>
            <a:effectLst/>
          </p:spPr>
        </p:cxnSp>
        <p:sp>
          <p:nvSpPr>
            <p:cNvPr id="46" name="Text Placeholder 18">
              <a:extLst>
                <a:ext uri="{FF2B5EF4-FFF2-40B4-BE49-F238E27FC236}">
                  <a16:creationId xmlns:a16="http://schemas.microsoft.com/office/drawing/2014/main" id="{6A9697A7-17E9-74B2-654D-0F79A7F321AD}"/>
                </a:ext>
              </a:extLst>
            </p:cNvPr>
            <p:cNvSpPr txBox="1">
              <a:spLocks/>
            </p:cNvSpPr>
            <p:nvPr>
              <p:custDataLst>
                <p:tags r:id="rId6"/>
              </p:custDataLst>
            </p:nvPr>
          </p:nvSpPr>
          <p:spPr>
            <a:xfrm>
              <a:off x="469900" y="1375955"/>
              <a:ext cx="11188800" cy="215444"/>
            </a:xfrm>
            <a:prstGeom prst="rect">
              <a:avLst/>
            </a:prstGeom>
            <a:noFill/>
          </p:spPr>
          <p:txBody>
            <a:bodyPr vert="horz" wrap="square" lIns="0" tIns="0" rIns="0" bIns="0" rtlCol="0" anchor="b">
              <a:spAutoFit/>
            </a:bodyPr>
            <a:lstStyle>
              <a:lvl1pPr marL="0" indent="0" algn="l" defTabSz="914377" rtl="0" eaLnBrk="1" latinLnBrk="0" hangingPunct="1">
                <a:spcBef>
                  <a:spcPts val="0"/>
                </a:spcBef>
                <a:spcAft>
                  <a:spcPts val="300"/>
                </a:spcAft>
                <a:buSzPct val="100000"/>
                <a:buFont typeface="Arial" panose="020B0604020202020204" pitchFamily="34" charset="0"/>
                <a:buNone/>
                <a:defRPr lang="en-US" sz="1000" b="1" kern="1200" dirty="0" smtClean="0">
                  <a:solidFill>
                    <a:schemeClr val="tx1"/>
                  </a:solidFill>
                  <a:latin typeface="+mn-lt"/>
                  <a:ea typeface="+mn-ea"/>
                  <a:cs typeface="+mn-cs"/>
                </a:defRPr>
              </a:lvl1pPr>
              <a:lvl2pPr marL="190500" indent="-127000" algn="l" defTabSz="914377" rtl="0" eaLnBrk="1" latinLnBrk="0" hangingPunct="1">
                <a:spcBef>
                  <a:spcPts val="0"/>
                </a:spcBef>
                <a:spcAft>
                  <a:spcPts val="300"/>
                </a:spcAft>
                <a:buClrTx/>
                <a:buSzPct val="65000"/>
                <a:buFont typeface="Wingdings" panose="05000000000000000000" pitchFamily="2" charset="2"/>
                <a:buChar char="l"/>
                <a:defRPr lang="en-US" sz="1000" b="1" kern="1200" dirty="0" smtClean="0">
                  <a:solidFill>
                    <a:schemeClr val="tx1"/>
                  </a:solidFill>
                  <a:latin typeface="+mn-lt"/>
                  <a:ea typeface="+mn-ea"/>
                  <a:cs typeface="+mn-cs"/>
                </a:defRPr>
              </a:lvl2pPr>
              <a:lvl3pPr marL="381000" indent="-127000" algn="l" defTabSz="914377" rtl="0" eaLnBrk="1" latinLnBrk="0" hangingPunct="1">
                <a:spcBef>
                  <a:spcPts val="0"/>
                </a:spcBef>
                <a:spcAft>
                  <a:spcPts val="300"/>
                </a:spcAft>
                <a:buClrTx/>
                <a:buSzPct val="100000"/>
                <a:buFontTx/>
                <a:buChar char="–"/>
                <a:defRPr lang="en-US" sz="1000" b="1"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000" b="1"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fr-FR" sz="1000" b="1" kern="1200" baseline="0" dirty="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r" defTabSz="829523" rtl="0" eaLnBrk="1" fontAlgn="auto" latinLnBrk="0" hangingPunct="1">
                <a:lnSpc>
                  <a:spcPct val="100000"/>
                </a:lnSpc>
                <a:spcBef>
                  <a:spcPts val="0"/>
                </a:spcBef>
                <a:spcAft>
                  <a:spcPts val="272"/>
                </a:spcAft>
                <a:buClrTx/>
                <a:buSzPct val="100000"/>
                <a:buFont typeface="Arial" panose="020B0604020202020204" pitchFamily="34" charset="0"/>
                <a:buNone/>
                <a:tabLst/>
                <a:defRPr/>
              </a:pPr>
              <a:r>
                <a:rPr kumimoji="0" lang="fr-FR"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Calendrier d’exécution </a:t>
              </a:r>
            </a:p>
          </p:txBody>
        </p:sp>
      </p:grpSp>
      <p:sp>
        <p:nvSpPr>
          <p:cNvPr id="47" name="Rectangle 46">
            <a:extLst>
              <a:ext uri="{FF2B5EF4-FFF2-40B4-BE49-F238E27FC236}">
                <a16:creationId xmlns:a16="http://schemas.microsoft.com/office/drawing/2014/main" id="{A4B284BB-39DC-E4E0-344B-E07B8B4BA6F2}"/>
              </a:ext>
            </a:extLst>
          </p:cNvPr>
          <p:cNvSpPr/>
          <p:nvPr>
            <p:custDataLst>
              <p:tags r:id="rId4"/>
            </p:custDataLst>
          </p:nvPr>
        </p:nvSpPr>
        <p:spPr bwMode="gray">
          <a:xfrm>
            <a:off x="8227931" y="5159491"/>
            <a:ext cx="5844065" cy="348399"/>
          </a:xfrm>
          <a:prstGeom prst="rect">
            <a:avLst/>
          </a:prstGeom>
          <a:noFill/>
          <a:ln w="19050" algn="ctr">
            <a:noFill/>
            <a:miter lim="800000"/>
            <a:headEnd/>
            <a:tailEnd/>
          </a:ln>
        </p:spPr>
        <p:txBody>
          <a:bodyPr wrap="square" lIns="88900" tIns="0" rIns="88900" bIns="0" rtlCol="0" anchor="t"/>
          <a:lstStyle/>
          <a:p>
            <a:pPr marL="171450" indent="-171450">
              <a:lnSpc>
                <a:spcPct val="106000"/>
              </a:lnSpc>
              <a:buFont typeface="Arial" panose="020B0604020202020204" pitchFamily="34" charset="0"/>
              <a:buChar char="•"/>
            </a:pPr>
            <a:r>
              <a:rPr lang="fr-FR" sz="1200" i="1" dirty="0"/>
              <a:t>Décrire les montants décaissés dans le temps </a:t>
            </a:r>
          </a:p>
          <a:p>
            <a:pPr marL="171450" indent="-171450">
              <a:lnSpc>
                <a:spcPct val="106000"/>
              </a:lnSpc>
              <a:buFont typeface="Arial" panose="020B0604020202020204" pitchFamily="34" charset="0"/>
              <a:buChar char="•"/>
            </a:pPr>
            <a:endParaRPr lang="fr-FR" sz="1200" i="1" dirty="0"/>
          </a:p>
        </p:txBody>
      </p:sp>
    </p:spTree>
    <p:extLst>
      <p:ext uri="{BB962C8B-B14F-4D97-AF65-F5344CB8AC3E}">
        <p14:creationId xmlns:p14="http://schemas.microsoft.com/office/powerpoint/2010/main" val="203655864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UM" val="16"/>
</p:tagLst>
</file>

<file path=ppt/tags/tag11.xml><?xml version="1.0" encoding="utf-8"?>
<p:tagLst xmlns:a="http://schemas.openxmlformats.org/drawingml/2006/main" xmlns:r="http://schemas.openxmlformats.org/officeDocument/2006/relationships" xmlns:p="http://schemas.openxmlformats.org/presentationml/2006/main">
  <p:tag name="NUM" val="17"/>
</p:tagLst>
</file>

<file path=ppt/tags/tag12.xml><?xml version="1.0" encoding="utf-8"?>
<p:tagLst xmlns:a="http://schemas.openxmlformats.org/drawingml/2006/main" xmlns:r="http://schemas.openxmlformats.org/officeDocument/2006/relationships" xmlns:p="http://schemas.openxmlformats.org/presentationml/2006/main">
  <p:tag name="NUM" val="18"/>
</p:tagLst>
</file>

<file path=ppt/tags/tag13.xml><?xml version="1.0" encoding="utf-8"?>
<p:tagLst xmlns:a="http://schemas.openxmlformats.org/drawingml/2006/main" xmlns:r="http://schemas.openxmlformats.org/officeDocument/2006/relationships" xmlns:p="http://schemas.openxmlformats.org/presentationml/2006/main">
  <p:tag name="NUM" val="19"/>
</p:tagLst>
</file>

<file path=ppt/tags/tag14.xml><?xml version="1.0" encoding="utf-8"?>
<p:tagLst xmlns:a="http://schemas.openxmlformats.org/drawingml/2006/main" xmlns:r="http://schemas.openxmlformats.org/officeDocument/2006/relationships" xmlns:p="http://schemas.openxmlformats.org/presentationml/2006/main">
  <p:tag name="NUM" val="20"/>
</p:tagLst>
</file>

<file path=ppt/tags/tag15.xml><?xml version="1.0" encoding="utf-8"?>
<p:tagLst xmlns:a="http://schemas.openxmlformats.org/drawingml/2006/main" xmlns:r="http://schemas.openxmlformats.org/officeDocument/2006/relationships" xmlns:p="http://schemas.openxmlformats.org/presentationml/2006/main">
  <p:tag name="NUM" val="21"/>
</p:tagLst>
</file>

<file path=ppt/tags/tag16.xml><?xml version="1.0" encoding="utf-8"?>
<p:tagLst xmlns:a="http://schemas.openxmlformats.org/drawingml/2006/main" xmlns:r="http://schemas.openxmlformats.org/officeDocument/2006/relationships" xmlns:p="http://schemas.openxmlformats.org/presentationml/2006/main">
  <p:tag name="NUM" val="22"/>
</p:tagLst>
</file>

<file path=ppt/tags/tag17.xml><?xml version="1.0" encoding="utf-8"?>
<p:tagLst xmlns:a="http://schemas.openxmlformats.org/drawingml/2006/main" xmlns:r="http://schemas.openxmlformats.org/officeDocument/2006/relationships" xmlns:p="http://schemas.openxmlformats.org/presentationml/2006/main">
  <p:tag name="NUM" val="23"/>
</p:tagLst>
</file>

<file path=ppt/tags/tag18.xml><?xml version="1.0" encoding="utf-8"?>
<p:tagLst xmlns:a="http://schemas.openxmlformats.org/drawingml/2006/main" xmlns:r="http://schemas.openxmlformats.org/officeDocument/2006/relationships" xmlns:p="http://schemas.openxmlformats.org/presentationml/2006/main">
  <p:tag name="NUM" val="24"/>
</p:tagLst>
</file>

<file path=ppt/tags/tag19.xml><?xml version="1.0" encoding="utf-8"?>
<p:tagLst xmlns:a="http://schemas.openxmlformats.org/drawingml/2006/main" xmlns:r="http://schemas.openxmlformats.org/officeDocument/2006/relationships" xmlns:p="http://schemas.openxmlformats.org/presentationml/2006/main">
  <p:tag name="NUM" val="25"/>
</p:tagLst>
</file>

<file path=ppt/tags/tag2.xml><?xml version="1.0" encoding="utf-8"?>
<p:tagLst xmlns:a="http://schemas.openxmlformats.org/drawingml/2006/main" xmlns:r="http://schemas.openxmlformats.org/officeDocument/2006/relationships" xmlns:p="http://schemas.openxmlformats.org/presentationml/2006/main">
  <p:tag name="NUM" val="6"/>
</p:tagLst>
</file>

<file path=ppt/tags/tag20.xml><?xml version="1.0" encoding="utf-8"?>
<p:tagLst xmlns:a="http://schemas.openxmlformats.org/drawingml/2006/main" xmlns:r="http://schemas.openxmlformats.org/officeDocument/2006/relationships" xmlns:p="http://schemas.openxmlformats.org/presentationml/2006/main">
  <p:tag name="NUM" val="27"/>
</p:tagLst>
</file>

<file path=ppt/tags/tag21.xml><?xml version="1.0" encoding="utf-8"?>
<p:tagLst xmlns:a="http://schemas.openxmlformats.org/drawingml/2006/main" xmlns:r="http://schemas.openxmlformats.org/officeDocument/2006/relationships" xmlns:p="http://schemas.openxmlformats.org/presentationml/2006/main">
  <p:tag name="NUM" val="19"/>
</p:tagLst>
</file>

<file path=ppt/tags/tag22.xml><?xml version="1.0" encoding="utf-8"?>
<p:tagLst xmlns:a="http://schemas.openxmlformats.org/drawingml/2006/main" xmlns:r="http://schemas.openxmlformats.org/officeDocument/2006/relationships" xmlns:p="http://schemas.openxmlformats.org/presentationml/2006/main">
  <p:tag name="NUM" val="19"/>
</p:tagLst>
</file>

<file path=ppt/tags/tag23.xml><?xml version="1.0" encoding="utf-8"?>
<p:tagLst xmlns:a="http://schemas.openxmlformats.org/drawingml/2006/main" xmlns:r="http://schemas.openxmlformats.org/officeDocument/2006/relationships" xmlns:p="http://schemas.openxmlformats.org/presentationml/2006/main">
  <p:tag name="NUM" val="12"/>
</p:tagLst>
</file>

<file path=ppt/tags/tag24.xml><?xml version="1.0" encoding="utf-8"?>
<p:tagLst xmlns:a="http://schemas.openxmlformats.org/drawingml/2006/main" xmlns:r="http://schemas.openxmlformats.org/officeDocument/2006/relationships" xmlns:p="http://schemas.openxmlformats.org/presentationml/2006/main">
  <p:tag name="NUM" val="16"/>
</p:tagLst>
</file>

<file path=ppt/tags/tag25.xml><?xml version="1.0" encoding="utf-8"?>
<p:tagLst xmlns:a="http://schemas.openxmlformats.org/drawingml/2006/main" xmlns:r="http://schemas.openxmlformats.org/officeDocument/2006/relationships" xmlns:p="http://schemas.openxmlformats.org/presentationml/2006/main">
  <p:tag name="NUM" val="16"/>
</p:tagLst>
</file>

<file path=ppt/tags/tag26.xml><?xml version="1.0" encoding="utf-8"?>
<p:tagLst xmlns:a="http://schemas.openxmlformats.org/drawingml/2006/main" xmlns:r="http://schemas.openxmlformats.org/officeDocument/2006/relationships" xmlns:p="http://schemas.openxmlformats.org/presentationml/2006/main">
  <p:tag name="NUM" val="19"/>
</p:tagLst>
</file>

<file path=ppt/tags/tag27.xml><?xml version="1.0" encoding="utf-8"?>
<p:tagLst xmlns:a="http://schemas.openxmlformats.org/drawingml/2006/main" xmlns:r="http://schemas.openxmlformats.org/officeDocument/2006/relationships" xmlns:p="http://schemas.openxmlformats.org/presentationml/2006/main">
  <p:tag name="NUM" val="19"/>
</p:tagLst>
</file>

<file path=ppt/tags/tag28.xml><?xml version="1.0" encoding="utf-8"?>
<p:tagLst xmlns:a="http://schemas.openxmlformats.org/drawingml/2006/main" xmlns:r="http://schemas.openxmlformats.org/officeDocument/2006/relationships" xmlns:p="http://schemas.openxmlformats.org/presentationml/2006/main">
  <p:tag name="NUM" val="19"/>
</p:tagLst>
</file>

<file path=ppt/tags/tag29.xml><?xml version="1.0" encoding="utf-8"?>
<p:tagLst xmlns:a="http://schemas.openxmlformats.org/drawingml/2006/main" xmlns:r="http://schemas.openxmlformats.org/officeDocument/2006/relationships" xmlns:p="http://schemas.openxmlformats.org/presentationml/2006/main">
  <p:tag name="NUM" val="19"/>
</p:tagLst>
</file>

<file path=ppt/tags/tag3.xml><?xml version="1.0" encoding="utf-8"?>
<p:tagLst xmlns:a="http://schemas.openxmlformats.org/drawingml/2006/main" xmlns:r="http://schemas.openxmlformats.org/officeDocument/2006/relationships" xmlns:p="http://schemas.openxmlformats.org/presentationml/2006/main">
  <p:tag name="NUM" val="7"/>
</p:tagLst>
</file>

<file path=ppt/tags/tag30.xml><?xml version="1.0" encoding="utf-8"?>
<p:tagLst xmlns:a="http://schemas.openxmlformats.org/drawingml/2006/main" xmlns:r="http://schemas.openxmlformats.org/officeDocument/2006/relationships" xmlns:p="http://schemas.openxmlformats.org/presentationml/2006/main">
  <p:tag name="NUM" val="12"/>
</p:tagLst>
</file>

<file path=ppt/tags/tag31.xml><?xml version="1.0" encoding="utf-8"?>
<p:tagLst xmlns:a="http://schemas.openxmlformats.org/drawingml/2006/main" xmlns:r="http://schemas.openxmlformats.org/officeDocument/2006/relationships" xmlns:p="http://schemas.openxmlformats.org/presentationml/2006/main">
  <p:tag name="NUM" val="19"/>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19"/>
</p:tagLst>
</file>

<file path=ppt/tags/tag35.xml><?xml version="1.0" encoding="utf-8"?>
<p:tagLst xmlns:a="http://schemas.openxmlformats.org/drawingml/2006/main" xmlns:r="http://schemas.openxmlformats.org/officeDocument/2006/relationships" xmlns:p="http://schemas.openxmlformats.org/presentationml/2006/main">
  <p:tag name="NUM" val="38"/>
</p:tagLst>
</file>

<file path=ppt/tags/tag36.xml><?xml version="1.0" encoding="utf-8"?>
<p:tagLst xmlns:a="http://schemas.openxmlformats.org/drawingml/2006/main" xmlns:r="http://schemas.openxmlformats.org/officeDocument/2006/relationships" xmlns:p="http://schemas.openxmlformats.org/presentationml/2006/main">
  <p:tag name="NUM" val="39"/>
</p:tagLst>
</file>

<file path=ppt/tags/tag37.xml><?xml version="1.0" encoding="utf-8"?>
<p:tagLst xmlns:a="http://schemas.openxmlformats.org/drawingml/2006/main" xmlns:r="http://schemas.openxmlformats.org/officeDocument/2006/relationships" xmlns:p="http://schemas.openxmlformats.org/presentationml/2006/main">
  <p:tag name="NUM" val="38"/>
</p:tagLst>
</file>

<file path=ppt/tags/tag38.xml><?xml version="1.0" encoding="utf-8"?>
<p:tagLst xmlns:a="http://schemas.openxmlformats.org/drawingml/2006/main" xmlns:r="http://schemas.openxmlformats.org/officeDocument/2006/relationships" xmlns:p="http://schemas.openxmlformats.org/presentationml/2006/main">
  <p:tag name="NUM" val="39"/>
</p:tagLst>
</file>

<file path=ppt/tags/tag4.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12"/>
</p:tagLst>
</file>

<file path=ppt/tags/tag7.xml><?xml version="1.0" encoding="utf-8"?>
<p:tagLst xmlns:a="http://schemas.openxmlformats.org/drawingml/2006/main" xmlns:r="http://schemas.openxmlformats.org/officeDocument/2006/relationships" xmlns:p="http://schemas.openxmlformats.org/presentationml/2006/main">
  <p:tag name="NUM" val="13"/>
</p:tagLst>
</file>

<file path=ppt/tags/tag8.xml><?xml version="1.0" encoding="utf-8"?>
<p:tagLst xmlns:a="http://schemas.openxmlformats.org/drawingml/2006/main" xmlns:r="http://schemas.openxmlformats.org/officeDocument/2006/relationships" xmlns:p="http://schemas.openxmlformats.org/presentationml/2006/main">
  <p:tag name="NUM" val="14"/>
</p:tagLst>
</file>

<file path=ppt/tags/tag9.xml><?xml version="1.0" encoding="utf-8"?>
<p:tagLst xmlns:a="http://schemas.openxmlformats.org/drawingml/2006/main" xmlns:r="http://schemas.openxmlformats.org/officeDocument/2006/relationships" xmlns:p="http://schemas.openxmlformats.org/presentationml/2006/main">
  <p:tag name="NUM" val="15"/>
</p:tagLst>
</file>

<file path=ppt/theme/theme1.xml><?xml version="1.0" encoding="utf-8"?>
<a:theme xmlns:a="http://schemas.openxmlformats.org/drawingml/2006/main" name="Default Theme">
  <a:themeElements>
    <a:clrScheme name="Custom 1">
      <a:dk1>
        <a:sysClr val="windowText" lastClr="000000"/>
      </a:dk1>
      <a:lt1>
        <a:sysClr val="window" lastClr="FFFFFF"/>
      </a:lt1>
      <a:dk2>
        <a:srgbClr val="D0D0CE"/>
      </a:dk2>
      <a:lt2>
        <a:srgbClr val="53565A"/>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fault Theme" id="{30D23596-C60A-493D-B210-FAEB436D8986}" vid="{E7DE79C4-FB34-4429-B6D1-386817C710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eb71cf5-996f-4e62-a3c9-a46068a3c36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85F0F75144D840AAA3DDDC1FF6B2DA" ma:contentTypeVersion="17" ma:contentTypeDescription="Create a new document." ma:contentTypeScope="" ma:versionID="fb4d3656856059ebe071c705cd4bf8ed">
  <xsd:schema xmlns:xsd="http://www.w3.org/2001/XMLSchema" xmlns:xs="http://www.w3.org/2001/XMLSchema" xmlns:p="http://schemas.microsoft.com/office/2006/metadata/properties" xmlns:ns3="deb71cf5-996f-4e62-a3c9-a46068a3c367" xmlns:ns4="a40d2015-89b2-40e3-9b7d-bc336be53db7" targetNamespace="http://schemas.microsoft.com/office/2006/metadata/properties" ma:root="true" ma:fieldsID="e181a39e297cb51a95e63145f313a91d" ns3:_="" ns4:_="">
    <xsd:import namespace="deb71cf5-996f-4e62-a3c9-a46068a3c367"/>
    <xsd:import namespace="a40d2015-89b2-40e3-9b7d-bc336be53db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71cf5-996f-4e62-a3c9-a46068a3c3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0d2015-89b2-40e3-9b7d-bc336be53db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16DDA8-1BA6-4800-A3B4-082EBAD35BC8}">
  <ds:schemaRefs>
    <ds:schemaRef ds:uri="http://purl.org/dc/elements/1.1/"/>
    <ds:schemaRef ds:uri="http://purl.org/dc/terms/"/>
    <ds:schemaRef ds:uri="http://schemas.microsoft.com/office/2006/documentManagement/types"/>
    <ds:schemaRef ds:uri="http://schemas.microsoft.com/office/infopath/2007/PartnerControls"/>
    <ds:schemaRef ds:uri="http://purl.org/dc/dcmitype/"/>
    <ds:schemaRef ds:uri="http://schemas.microsoft.com/office/2006/metadata/properties"/>
    <ds:schemaRef ds:uri="deb71cf5-996f-4e62-a3c9-a46068a3c367"/>
    <ds:schemaRef ds:uri="http://schemas.openxmlformats.org/package/2006/metadata/core-properties"/>
    <ds:schemaRef ds:uri="a40d2015-89b2-40e3-9b7d-bc336be53db7"/>
    <ds:schemaRef ds:uri="http://www.w3.org/XML/1998/namespace"/>
  </ds:schemaRefs>
</ds:datastoreItem>
</file>

<file path=customXml/itemProps2.xml><?xml version="1.0" encoding="utf-8"?>
<ds:datastoreItem xmlns:ds="http://schemas.openxmlformats.org/officeDocument/2006/customXml" ds:itemID="{0F8F7C94-4CBE-4658-81B4-E3561F960D58}">
  <ds:schemaRefs>
    <ds:schemaRef ds:uri="http://schemas.microsoft.com/sharepoint/v3/contenttype/forms"/>
  </ds:schemaRefs>
</ds:datastoreItem>
</file>

<file path=customXml/itemProps3.xml><?xml version="1.0" encoding="utf-8"?>
<ds:datastoreItem xmlns:ds="http://schemas.openxmlformats.org/officeDocument/2006/customXml" ds:itemID="{20AC4560-1845-4354-810B-3937876094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b71cf5-996f-4e62-a3c9-a46068a3c367"/>
    <ds:schemaRef ds:uri="a40d2015-89b2-40e3-9b7d-bc336be53d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847</TotalTime>
  <Words>2048</Words>
  <Application>Microsoft Office PowerPoint</Application>
  <PresentationFormat>Custom</PresentationFormat>
  <Paragraphs>372</Paragraphs>
  <Slides>12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Verdana</vt:lpstr>
      <vt:lpstr>Wingdings</vt:lpstr>
      <vt:lpstr>Wingdings 2</vt:lpstr>
      <vt:lpstr>Default Theme</vt:lpstr>
      <vt:lpstr>think-cell Slide</vt:lpstr>
      <vt:lpstr>PowerPoint Presentation</vt:lpstr>
      <vt:lpstr>Résumé Exécutif</vt:lpstr>
      <vt:lpstr>Présentation de l’entreprise</vt:lpstr>
      <vt:lpstr>Etude de marché</vt:lpstr>
      <vt:lpstr>Stratégie de commercialisation</vt:lpstr>
      <vt:lpstr>Business model Canvas (A renseigner sur la base de l’exemple de la slide suivante)</vt:lpstr>
      <vt:lpstr>Exemple de Business model Canvas</vt:lpstr>
      <vt:lpstr>Analyse stratégique de votre entreprise</vt:lpstr>
      <vt:lpstr>Plan financier (1/2)</vt:lpstr>
      <vt:lpstr>Prévisions financières</vt:lpstr>
      <vt:lpstr>Annexe : liste des actifs non monnayables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Estier, Anna</dc:creator>
  <cp:lastModifiedBy>Adjallah, Yoann</cp:lastModifiedBy>
  <cp:revision>18</cp:revision>
  <dcterms:created xsi:type="dcterms:W3CDTF">2023-12-13T16:05:16Z</dcterms:created>
  <dcterms:modified xsi:type="dcterms:W3CDTF">2023-12-29T12:35:24Z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2023-12-13T16:57:08Z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eaa682eb-70e7-475f-b283-2f83eed266de</vt:lpwstr>
  </property>
  <property fmtid="{D5CDD505-2E9C-101B-9397-08002B2CF9AE}" pid="8" name="MSIP_Label_ea60d57e-af5b-4752-ac57-3e4f28ca11dc_ContentBits">
    <vt:lpwstr>0</vt:lpwstr>
  </property>
  <property fmtid="{D5CDD505-2E9C-101B-9397-08002B2CF9AE}" pid="9" name="ContentTypeId">
    <vt:lpwstr>0x0101006385F0F75144D840AAA3DDDC1FF6B2DA</vt:lpwstr>
  </property>
</Properties>
</file>